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7" r:id="rId4"/>
    <p:sldId id="371" r:id="rId5"/>
    <p:sldId id="301" r:id="rId6"/>
    <p:sldId id="367" r:id="rId7"/>
    <p:sldId id="302" r:id="rId8"/>
    <p:sldId id="304" r:id="rId9"/>
    <p:sldId id="372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73" r:id="rId18"/>
    <p:sldId id="314" r:id="rId19"/>
    <p:sldId id="262" r:id="rId20"/>
    <p:sldId id="263" r:id="rId21"/>
    <p:sldId id="374" r:id="rId22"/>
    <p:sldId id="348" r:id="rId23"/>
    <p:sldId id="315" r:id="rId24"/>
    <p:sldId id="279" r:id="rId25"/>
    <p:sldId id="368" r:id="rId26"/>
    <p:sldId id="351" r:id="rId27"/>
    <p:sldId id="352" r:id="rId28"/>
    <p:sldId id="375" r:id="rId29"/>
    <p:sldId id="259" r:id="rId30"/>
    <p:sldId id="312" r:id="rId31"/>
    <p:sldId id="292" r:id="rId32"/>
    <p:sldId id="293" r:id="rId33"/>
    <p:sldId id="294" r:id="rId34"/>
    <p:sldId id="295" r:id="rId35"/>
    <p:sldId id="296" r:id="rId36"/>
    <p:sldId id="316" r:id="rId37"/>
    <p:sldId id="317" r:id="rId38"/>
    <p:sldId id="310" r:id="rId39"/>
    <p:sldId id="286" r:id="rId40"/>
    <p:sldId id="311" r:id="rId41"/>
    <p:sldId id="274" r:id="rId42"/>
    <p:sldId id="275" r:id="rId43"/>
    <p:sldId id="276" r:id="rId44"/>
    <p:sldId id="353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ero, Sally" initials="A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71" autoAdjust="0"/>
    <p:restoredTop sz="91725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008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376"/>
    </p:cViewPr>
  </p:sorterViewPr>
  <p:notesViewPr>
    <p:cSldViewPr>
      <p:cViewPr varScale="1">
        <p:scale>
          <a:sx n="63" d="100"/>
          <a:sy n="63" d="100"/>
        </p:scale>
        <p:origin x="-200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sler\AppData\Local\Microsoft\Windows\Temporary%20Internet%20Files\Content.Outlook\XKDUWYE8\NCBI%20Daily%20Users%20(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98620856143"/>
          <c:y val="0.15841723518076101"/>
          <c:w val="0.77485938565724999"/>
          <c:h val="0.72207483947464002"/>
        </c:manualLayout>
      </c:layout>
      <c:areaChart>
        <c:grouping val="standard"/>
        <c:varyColors val="0"/>
        <c:ser>
          <c:idx val="2"/>
          <c:order val="0"/>
          <c:tx>
            <c:strRef>
              <c:f>'[NCBI Daily Users (4).xlsx]Sheet1'!$C$1</c:f>
              <c:strCache>
                <c:ptCount val="1"/>
                <c:pt idx="0">
                  <c:v>Users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accent1"/>
              </a:solidFill>
            </a:ln>
          </c:spPr>
          <c:cat>
            <c:numRef>
              <c:f>'[NCBI Daily Users (4).xlsx]Sheet1'!$A$2:$A$3904</c:f>
              <c:numCache>
                <c:formatCode>General</c:formatCode>
                <c:ptCount val="3903"/>
                <c:pt idx="2">
                  <c:v>1998</c:v>
                </c:pt>
                <c:pt idx="522">
                  <c:v>2000</c:v>
                </c:pt>
                <c:pt idx="1042">
                  <c:v>2002</c:v>
                </c:pt>
                <c:pt idx="1562">
                  <c:v>2004</c:v>
                </c:pt>
                <c:pt idx="2082">
                  <c:v>2006</c:v>
                </c:pt>
                <c:pt idx="2602">
                  <c:v>2008</c:v>
                </c:pt>
                <c:pt idx="3121">
                  <c:v>2010</c:v>
                </c:pt>
                <c:pt idx="3642">
                  <c:v>2012</c:v>
                </c:pt>
              </c:numCache>
            </c:numRef>
          </c:cat>
          <c:val>
            <c:numRef>
              <c:f>'[NCBI Daily Users (4).xlsx]Sheet1'!$C$2:$C$4054</c:f>
              <c:numCache>
                <c:formatCode>#,##0</c:formatCode>
                <c:ptCount val="4053"/>
                <c:pt idx="0">
                  <c:v>21857.55</c:v>
                </c:pt>
                <c:pt idx="1">
                  <c:v>23338.51</c:v>
                </c:pt>
                <c:pt idx="2">
                  <c:v>23473.97</c:v>
                </c:pt>
                <c:pt idx="3">
                  <c:v>22874.54</c:v>
                </c:pt>
                <c:pt idx="4">
                  <c:v>20006.87</c:v>
                </c:pt>
                <c:pt idx="5">
                  <c:v>22531.21</c:v>
                </c:pt>
                <c:pt idx="6">
                  <c:v>23145.329999999991</c:v>
                </c:pt>
                <c:pt idx="7">
                  <c:v>22772.23</c:v>
                </c:pt>
                <c:pt idx="8">
                  <c:v>22640.15</c:v>
                </c:pt>
                <c:pt idx="9">
                  <c:v>19600.62</c:v>
                </c:pt>
                <c:pt idx="10">
                  <c:v>22803.55999999999</c:v>
                </c:pt>
                <c:pt idx="11">
                  <c:v>23772.71</c:v>
                </c:pt>
                <c:pt idx="12">
                  <c:v>23830.55999999999</c:v>
                </c:pt>
                <c:pt idx="13">
                  <c:v>23033.14</c:v>
                </c:pt>
                <c:pt idx="14">
                  <c:v>19991.919999999991</c:v>
                </c:pt>
                <c:pt idx="15">
                  <c:v>22128.34</c:v>
                </c:pt>
                <c:pt idx="16">
                  <c:v>23104.12</c:v>
                </c:pt>
                <c:pt idx="17">
                  <c:v>22798.62</c:v>
                </c:pt>
                <c:pt idx="18">
                  <c:v>25750.659999999982</c:v>
                </c:pt>
                <c:pt idx="19">
                  <c:v>27251.38</c:v>
                </c:pt>
                <c:pt idx="20">
                  <c:v>28945.279999999999</c:v>
                </c:pt>
                <c:pt idx="21">
                  <c:v>29988.79</c:v>
                </c:pt>
                <c:pt idx="22">
                  <c:v>30343.69</c:v>
                </c:pt>
                <c:pt idx="23">
                  <c:v>28656.420000000009</c:v>
                </c:pt>
                <c:pt idx="24">
                  <c:v>19579.169999999991</c:v>
                </c:pt>
                <c:pt idx="25">
                  <c:v>30201.73</c:v>
                </c:pt>
                <c:pt idx="26">
                  <c:v>32078.93</c:v>
                </c:pt>
                <c:pt idx="27">
                  <c:v>32838.39</c:v>
                </c:pt>
                <c:pt idx="28">
                  <c:v>32727.759999999991</c:v>
                </c:pt>
                <c:pt idx="29">
                  <c:v>28780.18</c:v>
                </c:pt>
                <c:pt idx="30">
                  <c:v>31710.77</c:v>
                </c:pt>
                <c:pt idx="31">
                  <c:v>33158.71</c:v>
                </c:pt>
                <c:pt idx="32">
                  <c:v>32820.19</c:v>
                </c:pt>
                <c:pt idx="33">
                  <c:v>33868.639999999999</c:v>
                </c:pt>
                <c:pt idx="34">
                  <c:v>28955.29</c:v>
                </c:pt>
                <c:pt idx="35">
                  <c:v>31586.880000000001</c:v>
                </c:pt>
                <c:pt idx="36">
                  <c:v>33828.99</c:v>
                </c:pt>
                <c:pt idx="37">
                  <c:v>33411.300000000003</c:v>
                </c:pt>
                <c:pt idx="38">
                  <c:v>31920.46000000001</c:v>
                </c:pt>
                <c:pt idx="39">
                  <c:v>28344.420000000009</c:v>
                </c:pt>
                <c:pt idx="40">
                  <c:v>31306.21</c:v>
                </c:pt>
                <c:pt idx="41">
                  <c:v>33264.400000000001</c:v>
                </c:pt>
                <c:pt idx="42">
                  <c:v>32169.8</c:v>
                </c:pt>
                <c:pt idx="43">
                  <c:v>31750.420000000009</c:v>
                </c:pt>
                <c:pt idx="44">
                  <c:v>27312.48</c:v>
                </c:pt>
                <c:pt idx="45">
                  <c:v>30744.87</c:v>
                </c:pt>
                <c:pt idx="46">
                  <c:v>32741.01999999999</c:v>
                </c:pt>
                <c:pt idx="47">
                  <c:v>33799.22</c:v>
                </c:pt>
                <c:pt idx="48">
                  <c:v>32849.96</c:v>
                </c:pt>
                <c:pt idx="49">
                  <c:v>29569.41</c:v>
                </c:pt>
                <c:pt idx="50">
                  <c:v>33005.18</c:v>
                </c:pt>
                <c:pt idx="51">
                  <c:v>33743.19</c:v>
                </c:pt>
                <c:pt idx="52">
                  <c:v>33170.28</c:v>
                </c:pt>
                <c:pt idx="53">
                  <c:v>32080.62</c:v>
                </c:pt>
                <c:pt idx="54">
                  <c:v>26898.04</c:v>
                </c:pt>
                <c:pt idx="55">
                  <c:v>33216.43</c:v>
                </c:pt>
                <c:pt idx="56">
                  <c:v>35942.269999999997</c:v>
                </c:pt>
                <c:pt idx="57">
                  <c:v>35567.480000000003</c:v>
                </c:pt>
                <c:pt idx="58">
                  <c:v>35045.79</c:v>
                </c:pt>
                <c:pt idx="59">
                  <c:v>31649.67</c:v>
                </c:pt>
                <c:pt idx="60">
                  <c:v>35011.08</c:v>
                </c:pt>
                <c:pt idx="61">
                  <c:v>37500.839999999997</c:v>
                </c:pt>
                <c:pt idx="62">
                  <c:v>36728.120000000003</c:v>
                </c:pt>
                <c:pt idx="63">
                  <c:v>36285.730000000003</c:v>
                </c:pt>
                <c:pt idx="64">
                  <c:v>32719.57</c:v>
                </c:pt>
                <c:pt idx="65">
                  <c:v>26191.49</c:v>
                </c:pt>
                <c:pt idx="66">
                  <c:v>23143.77</c:v>
                </c:pt>
                <c:pt idx="67">
                  <c:v>43512.04</c:v>
                </c:pt>
                <c:pt idx="68">
                  <c:v>40142.44</c:v>
                </c:pt>
                <c:pt idx="69">
                  <c:v>35835.019999999997</c:v>
                </c:pt>
                <c:pt idx="70">
                  <c:v>40941.550000000003</c:v>
                </c:pt>
                <c:pt idx="71">
                  <c:v>42779.1</c:v>
                </c:pt>
                <c:pt idx="72">
                  <c:v>43338.75</c:v>
                </c:pt>
                <c:pt idx="73">
                  <c:v>41790.06</c:v>
                </c:pt>
                <c:pt idx="74">
                  <c:v>37755.120000000003</c:v>
                </c:pt>
                <c:pt idx="75">
                  <c:v>39846.950000000012</c:v>
                </c:pt>
                <c:pt idx="76">
                  <c:v>43404.79</c:v>
                </c:pt>
                <c:pt idx="77">
                  <c:v>43677.140000000007</c:v>
                </c:pt>
                <c:pt idx="78">
                  <c:v>44073.51</c:v>
                </c:pt>
                <c:pt idx="79">
                  <c:v>39759.33</c:v>
                </c:pt>
                <c:pt idx="80">
                  <c:v>44553.86</c:v>
                </c:pt>
                <c:pt idx="81">
                  <c:v>44958.420000000013</c:v>
                </c:pt>
                <c:pt idx="82">
                  <c:v>45668.35</c:v>
                </c:pt>
                <c:pt idx="83">
                  <c:v>41864.420000000013</c:v>
                </c:pt>
                <c:pt idx="84">
                  <c:v>40281.15</c:v>
                </c:pt>
                <c:pt idx="85">
                  <c:v>45556.03</c:v>
                </c:pt>
                <c:pt idx="86">
                  <c:v>46885.15</c:v>
                </c:pt>
                <c:pt idx="87">
                  <c:v>46351.76</c:v>
                </c:pt>
                <c:pt idx="88">
                  <c:v>45664.97</c:v>
                </c:pt>
                <c:pt idx="89">
                  <c:v>40251.380000000012</c:v>
                </c:pt>
                <c:pt idx="90">
                  <c:v>47157.5</c:v>
                </c:pt>
                <c:pt idx="91">
                  <c:v>48874.54</c:v>
                </c:pt>
                <c:pt idx="92">
                  <c:v>49269.09</c:v>
                </c:pt>
                <c:pt idx="93">
                  <c:v>48014.33</c:v>
                </c:pt>
                <c:pt idx="94">
                  <c:v>42443.96</c:v>
                </c:pt>
                <c:pt idx="95">
                  <c:v>46620.99</c:v>
                </c:pt>
                <c:pt idx="96">
                  <c:v>50319.23</c:v>
                </c:pt>
                <c:pt idx="97">
                  <c:v>50745.11</c:v>
                </c:pt>
                <c:pt idx="98">
                  <c:v>50334.05</c:v>
                </c:pt>
                <c:pt idx="99">
                  <c:v>44785</c:v>
                </c:pt>
                <c:pt idx="100">
                  <c:v>50677.51</c:v>
                </c:pt>
                <c:pt idx="101">
                  <c:v>53238.12</c:v>
                </c:pt>
                <c:pt idx="102">
                  <c:v>53228.24</c:v>
                </c:pt>
                <c:pt idx="103">
                  <c:v>50890.450000000012</c:v>
                </c:pt>
                <c:pt idx="104">
                  <c:v>44595.199999999997</c:v>
                </c:pt>
                <c:pt idx="105">
                  <c:v>49817.3</c:v>
                </c:pt>
                <c:pt idx="106">
                  <c:v>51673.05</c:v>
                </c:pt>
                <c:pt idx="107">
                  <c:v>51413.83</c:v>
                </c:pt>
                <c:pt idx="108">
                  <c:v>50367.07</c:v>
                </c:pt>
                <c:pt idx="109">
                  <c:v>43966.13</c:v>
                </c:pt>
                <c:pt idx="110">
                  <c:v>52990.47</c:v>
                </c:pt>
                <c:pt idx="111">
                  <c:v>55589.170000000013</c:v>
                </c:pt>
                <c:pt idx="112">
                  <c:v>56091.1</c:v>
                </c:pt>
                <c:pt idx="113">
                  <c:v>54159.43</c:v>
                </c:pt>
                <c:pt idx="114">
                  <c:v>49103.99</c:v>
                </c:pt>
                <c:pt idx="115">
                  <c:v>52439.01</c:v>
                </c:pt>
                <c:pt idx="116">
                  <c:v>44568.81</c:v>
                </c:pt>
                <c:pt idx="117">
                  <c:v>57501.08</c:v>
                </c:pt>
                <c:pt idx="118">
                  <c:v>56173.65</c:v>
                </c:pt>
                <c:pt idx="119">
                  <c:v>49774.400000000001</c:v>
                </c:pt>
                <c:pt idx="120">
                  <c:v>56640.87</c:v>
                </c:pt>
                <c:pt idx="121">
                  <c:v>58187.87</c:v>
                </c:pt>
                <c:pt idx="122">
                  <c:v>57501.08</c:v>
                </c:pt>
                <c:pt idx="123">
                  <c:v>58201</c:v>
                </c:pt>
                <c:pt idx="124">
                  <c:v>54299.69999999999</c:v>
                </c:pt>
                <c:pt idx="125">
                  <c:v>56974.320000000007</c:v>
                </c:pt>
                <c:pt idx="126">
                  <c:v>58341.4</c:v>
                </c:pt>
                <c:pt idx="127">
                  <c:v>52792.35</c:v>
                </c:pt>
                <c:pt idx="128">
                  <c:v>37332.36</c:v>
                </c:pt>
                <c:pt idx="129">
                  <c:v>38309.83</c:v>
                </c:pt>
                <c:pt idx="130">
                  <c:v>57761.86</c:v>
                </c:pt>
                <c:pt idx="131">
                  <c:v>60386.95</c:v>
                </c:pt>
                <c:pt idx="132">
                  <c:v>58884.54</c:v>
                </c:pt>
                <c:pt idx="133">
                  <c:v>56748.12</c:v>
                </c:pt>
                <c:pt idx="134">
                  <c:v>50225.11</c:v>
                </c:pt>
                <c:pt idx="135">
                  <c:v>54141.23</c:v>
                </c:pt>
                <c:pt idx="136">
                  <c:v>57053.62</c:v>
                </c:pt>
                <c:pt idx="137">
                  <c:v>55784.04</c:v>
                </c:pt>
                <c:pt idx="138">
                  <c:v>53877.070000000007</c:v>
                </c:pt>
                <c:pt idx="139">
                  <c:v>47127.86</c:v>
                </c:pt>
                <c:pt idx="140">
                  <c:v>52420.94</c:v>
                </c:pt>
                <c:pt idx="141">
                  <c:v>52716.43</c:v>
                </c:pt>
                <c:pt idx="142">
                  <c:v>50261.38</c:v>
                </c:pt>
                <c:pt idx="143">
                  <c:v>48387.56</c:v>
                </c:pt>
                <c:pt idx="144">
                  <c:v>41755.480000000003</c:v>
                </c:pt>
                <c:pt idx="145">
                  <c:v>41762.11</c:v>
                </c:pt>
                <c:pt idx="146">
                  <c:v>36956.01</c:v>
                </c:pt>
                <c:pt idx="147">
                  <c:v>22653.41</c:v>
                </c:pt>
                <c:pt idx="148">
                  <c:v>15410.46</c:v>
                </c:pt>
                <c:pt idx="149">
                  <c:v>22026.03</c:v>
                </c:pt>
                <c:pt idx="150">
                  <c:v>37535.550000000003</c:v>
                </c:pt>
                <c:pt idx="151">
                  <c:v>36779.339999999997</c:v>
                </c:pt>
                <c:pt idx="152">
                  <c:v>26721.5</c:v>
                </c:pt>
                <c:pt idx="153">
                  <c:v>16226.08</c:v>
                </c:pt>
                <c:pt idx="154">
                  <c:v>30001.920000000009</c:v>
                </c:pt>
                <c:pt idx="155">
                  <c:v>53690.52</c:v>
                </c:pt>
                <c:pt idx="156">
                  <c:v>56574.83</c:v>
                </c:pt>
                <c:pt idx="157">
                  <c:v>60566.87</c:v>
                </c:pt>
                <c:pt idx="158">
                  <c:v>61098.570000000007</c:v>
                </c:pt>
                <c:pt idx="159">
                  <c:v>55283.670000000013</c:v>
                </c:pt>
                <c:pt idx="160">
                  <c:v>60775</c:v>
                </c:pt>
                <c:pt idx="161">
                  <c:v>64240.41</c:v>
                </c:pt>
                <c:pt idx="162">
                  <c:v>63807.9</c:v>
                </c:pt>
                <c:pt idx="163">
                  <c:v>62787.53</c:v>
                </c:pt>
                <c:pt idx="164">
                  <c:v>57900.570000000007</c:v>
                </c:pt>
                <c:pt idx="165">
                  <c:v>60182.19999999999</c:v>
                </c:pt>
                <c:pt idx="166">
                  <c:v>67241.98</c:v>
                </c:pt>
                <c:pt idx="167">
                  <c:v>67532.53</c:v>
                </c:pt>
                <c:pt idx="168">
                  <c:v>66467.570000000007</c:v>
                </c:pt>
                <c:pt idx="169">
                  <c:v>60451.43</c:v>
                </c:pt>
                <c:pt idx="170">
                  <c:v>64989.99</c:v>
                </c:pt>
                <c:pt idx="171">
                  <c:v>67413.58</c:v>
                </c:pt>
                <c:pt idx="172">
                  <c:v>66652.56</c:v>
                </c:pt>
                <c:pt idx="173">
                  <c:v>65751.14</c:v>
                </c:pt>
                <c:pt idx="174">
                  <c:v>59832.24</c:v>
                </c:pt>
                <c:pt idx="175">
                  <c:v>64758.85</c:v>
                </c:pt>
                <c:pt idx="176">
                  <c:v>65024.570000000007</c:v>
                </c:pt>
                <c:pt idx="177">
                  <c:v>72445.88</c:v>
                </c:pt>
                <c:pt idx="178">
                  <c:v>69680.39</c:v>
                </c:pt>
                <c:pt idx="179">
                  <c:v>62039.64</c:v>
                </c:pt>
                <c:pt idx="180">
                  <c:v>70002.400000000009</c:v>
                </c:pt>
                <c:pt idx="181">
                  <c:v>70984.81</c:v>
                </c:pt>
                <c:pt idx="182">
                  <c:v>70114.720000000001</c:v>
                </c:pt>
                <c:pt idx="183">
                  <c:v>69480.710000000006</c:v>
                </c:pt>
                <c:pt idx="184">
                  <c:v>61073.74</c:v>
                </c:pt>
                <c:pt idx="185">
                  <c:v>66322.36</c:v>
                </c:pt>
                <c:pt idx="186">
                  <c:v>72754.63</c:v>
                </c:pt>
                <c:pt idx="187">
                  <c:v>75021.439999999988</c:v>
                </c:pt>
                <c:pt idx="188">
                  <c:v>70912.14</c:v>
                </c:pt>
                <c:pt idx="189">
                  <c:v>63334.05</c:v>
                </c:pt>
                <c:pt idx="190">
                  <c:v>70897.19</c:v>
                </c:pt>
                <c:pt idx="191">
                  <c:v>74326.33</c:v>
                </c:pt>
                <c:pt idx="192">
                  <c:v>73829.47</c:v>
                </c:pt>
                <c:pt idx="193">
                  <c:v>70938.53</c:v>
                </c:pt>
                <c:pt idx="194">
                  <c:v>59122.31</c:v>
                </c:pt>
                <c:pt idx="195">
                  <c:v>71488.3</c:v>
                </c:pt>
                <c:pt idx="196">
                  <c:v>74828.260000000009</c:v>
                </c:pt>
                <c:pt idx="197">
                  <c:v>74299.939999999988</c:v>
                </c:pt>
                <c:pt idx="198">
                  <c:v>73304.400000000009</c:v>
                </c:pt>
                <c:pt idx="199">
                  <c:v>65491.920000000013</c:v>
                </c:pt>
                <c:pt idx="200">
                  <c:v>73223.539999999994</c:v>
                </c:pt>
                <c:pt idx="201">
                  <c:v>77179.31</c:v>
                </c:pt>
                <c:pt idx="202">
                  <c:v>76163.88</c:v>
                </c:pt>
                <c:pt idx="203">
                  <c:v>73700.640000000014</c:v>
                </c:pt>
                <c:pt idx="204">
                  <c:v>64867.79</c:v>
                </c:pt>
                <c:pt idx="205">
                  <c:v>74430.33</c:v>
                </c:pt>
                <c:pt idx="206">
                  <c:v>76655.929999999993</c:v>
                </c:pt>
                <c:pt idx="207">
                  <c:v>75731.37</c:v>
                </c:pt>
                <c:pt idx="208">
                  <c:v>73915.26999999999</c:v>
                </c:pt>
                <c:pt idx="209">
                  <c:v>65506.74</c:v>
                </c:pt>
                <c:pt idx="210">
                  <c:v>74521.2</c:v>
                </c:pt>
                <c:pt idx="211">
                  <c:v>78103.87</c:v>
                </c:pt>
                <c:pt idx="212">
                  <c:v>77710.880000000005</c:v>
                </c:pt>
                <c:pt idx="213">
                  <c:v>76614.590000000011</c:v>
                </c:pt>
                <c:pt idx="214">
                  <c:v>66216.67</c:v>
                </c:pt>
                <c:pt idx="215">
                  <c:v>77007.58</c:v>
                </c:pt>
                <c:pt idx="216">
                  <c:v>79665.69</c:v>
                </c:pt>
                <c:pt idx="217">
                  <c:v>78916.11</c:v>
                </c:pt>
                <c:pt idx="218">
                  <c:v>77866.100000000006</c:v>
                </c:pt>
                <c:pt idx="219">
                  <c:v>69976.010000000009</c:v>
                </c:pt>
                <c:pt idx="220">
                  <c:v>78911.17</c:v>
                </c:pt>
                <c:pt idx="221">
                  <c:v>80761.98</c:v>
                </c:pt>
                <c:pt idx="222">
                  <c:v>78590.850000000006</c:v>
                </c:pt>
                <c:pt idx="223">
                  <c:v>72310.55</c:v>
                </c:pt>
                <c:pt idx="224">
                  <c:v>55992.04</c:v>
                </c:pt>
                <c:pt idx="225">
                  <c:v>66236.429999999993</c:v>
                </c:pt>
                <c:pt idx="226">
                  <c:v>80930.33</c:v>
                </c:pt>
                <c:pt idx="227">
                  <c:v>81934.19</c:v>
                </c:pt>
                <c:pt idx="228">
                  <c:v>80568.800000000003</c:v>
                </c:pt>
                <c:pt idx="229">
                  <c:v>71671.600000000006</c:v>
                </c:pt>
                <c:pt idx="230">
                  <c:v>81463.590000000011</c:v>
                </c:pt>
                <c:pt idx="231">
                  <c:v>83613.26999999999</c:v>
                </c:pt>
                <c:pt idx="232">
                  <c:v>81868.150000000023</c:v>
                </c:pt>
                <c:pt idx="233">
                  <c:v>81278.73</c:v>
                </c:pt>
                <c:pt idx="234">
                  <c:v>72039.760000000009</c:v>
                </c:pt>
                <c:pt idx="235">
                  <c:v>82535.179999999993</c:v>
                </c:pt>
                <c:pt idx="236">
                  <c:v>82616.039999999994</c:v>
                </c:pt>
                <c:pt idx="237">
                  <c:v>79979.38</c:v>
                </c:pt>
                <c:pt idx="238">
                  <c:v>75756.2</c:v>
                </c:pt>
                <c:pt idx="239">
                  <c:v>61225.71</c:v>
                </c:pt>
                <c:pt idx="240">
                  <c:v>77068.679999999993</c:v>
                </c:pt>
                <c:pt idx="241">
                  <c:v>81879.72</c:v>
                </c:pt>
                <c:pt idx="242">
                  <c:v>85234.5</c:v>
                </c:pt>
                <c:pt idx="243">
                  <c:v>81478.539999999994</c:v>
                </c:pt>
                <c:pt idx="244">
                  <c:v>71116.760000000009</c:v>
                </c:pt>
                <c:pt idx="245">
                  <c:v>84323.199999999997</c:v>
                </c:pt>
                <c:pt idx="246">
                  <c:v>86958.17</c:v>
                </c:pt>
                <c:pt idx="247">
                  <c:v>83951.66</c:v>
                </c:pt>
                <c:pt idx="248">
                  <c:v>80180.88</c:v>
                </c:pt>
                <c:pt idx="249">
                  <c:v>71580.73</c:v>
                </c:pt>
                <c:pt idx="250">
                  <c:v>81653.51999999999</c:v>
                </c:pt>
                <c:pt idx="251">
                  <c:v>84810.18</c:v>
                </c:pt>
                <c:pt idx="252">
                  <c:v>82512.039999999994</c:v>
                </c:pt>
                <c:pt idx="253">
                  <c:v>75138.7</c:v>
                </c:pt>
                <c:pt idx="254">
                  <c:v>70529.03</c:v>
                </c:pt>
                <c:pt idx="255">
                  <c:v>64616.89</c:v>
                </c:pt>
                <c:pt idx="256">
                  <c:v>84726.07</c:v>
                </c:pt>
                <c:pt idx="257">
                  <c:v>84783.79</c:v>
                </c:pt>
                <c:pt idx="258">
                  <c:v>82602.78</c:v>
                </c:pt>
                <c:pt idx="259">
                  <c:v>73276.320000000007</c:v>
                </c:pt>
                <c:pt idx="260">
                  <c:v>75024.69</c:v>
                </c:pt>
                <c:pt idx="261">
                  <c:v>86238.36</c:v>
                </c:pt>
                <c:pt idx="262">
                  <c:v>84220.760000000009</c:v>
                </c:pt>
                <c:pt idx="263">
                  <c:v>82970.939999999988</c:v>
                </c:pt>
                <c:pt idx="264">
                  <c:v>73822.840000000011</c:v>
                </c:pt>
                <c:pt idx="265">
                  <c:v>84506.5</c:v>
                </c:pt>
                <c:pt idx="266">
                  <c:v>86342.36</c:v>
                </c:pt>
                <c:pt idx="267">
                  <c:v>83200.51999999999</c:v>
                </c:pt>
                <c:pt idx="268">
                  <c:v>79778.010000000009</c:v>
                </c:pt>
                <c:pt idx="269">
                  <c:v>71904.3</c:v>
                </c:pt>
                <c:pt idx="270">
                  <c:v>82323.8</c:v>
                </c:pt>
                <c:pt idx="271">
                  <c:v>85249.32</c:v>
                </c:pt>
                <c:pt idx="272">
                  <c:v>84664.97</c:v>
                </c:pt>
                <c:pt idx="273">
                  <c:v>82512.039999999994</c:v>
                </c:pt>
                <c:pt idx="274">
                  <c:v>72373.210000000006</c:v>
                </c:pt>
                <c:pt idx="275">
                  <c:v>83771.740000000005</c:v>
                </c:pt>
                <c:pt idx="276">
                  <c:v>84996.73</c:v>
                </c:pt>
                <c:pt idx="277">
                  <c:v>83517.460000000006</c:v>
                </c:pt>
                <c:pt idx="278">
                  <c:v>81026.14</c:v>
                </c:pt>
                <c:pt idx="279">
                  <c:v>72287.409999999989</c:v>
                </c:pt>
                <c:pt idx="280">
                  <c:v>81095.429999999993</c:v>
                </c:pt>
                <c:pt idx="281">
                  <c:v>82936.36</c:v>
                </c:pt>
                <c:pt idx="282">
                  <c:v>81712.929999999993</c:v>
                </c:pt>
                <c:pt idx="283">
                  <c:v>81410.81</c:v>
                </c:pt>
                <c:pt idx="284">
                  <c:v>56664.010000000009</c:v>
                </c:pt>
                <c:pt idx="285">
                  <c:v>84782.1</c:v>
                </c:pt>
                <c:pt idx="286">
                  <c:v>86164</c:v>
                </c:pt>
                <c:pt idx="287">
                  <c:v>84661.590000000011</c:v>
                </c:pt>
                <c:pt idx="288">
                  <c:v>86145.93</c:v>
                </c:pt>
                <c:pt idx="289">
                  <c:v>75217.87</c:v>
                </c:pt>
                <c:pt idx="290">
                  <c:v>85502.04</c:v>
                </c:pt>
                <c:pt idx="291">
                  <c:v>86322.47</c:v>
                </c:pt>
                <c:pt idx="292">
                  <c:v>85840.43</c:v>
                </c:pt>
                <c:pt idx="293">
                  <c:v>84225.83</c:v>
                </c:pt>
                <c:pt idx="294">
                  <c:v>73981.31</c:v>
                </c:pt>
                <c:pt idx="295">
                  <c:v>83413.460000000006</c:v>
                </c:pt>
                <c:pt idx="296">
                  <c:v>87483.24</c:v>
                </c:pt>
                <c:pt idx="297">
                  <c:v>86360.56</c:v>
                </c:pt>
                <c:pt idx="298">
                  <c:v>84014.45</c:v>
                </c:pt>
                <c:pt idx="299">
                  <c:v>74169.55</c:v>
                </c:pt>
                <c:pt idx="300">
                  <c:v>84250.53</c:v>
                </c:pt>
                <c:pt idx="301">
                  <c:v>86454.68</c:v>
                </c:pt>
                <c:pt idx="302">
                  <c:v>85269.21</c:v>
                </c:pt>
                <c:pt idx="303">
                  <c:v>83106.400000000009</c:v>
                </c:pt>
                <c:pt idx="304">
                  <c:v>71174.61</c:v>
                </c:pt>
                <c:pt idx="305">
                  <c:v>81169.789999999994</c:v>
                </c:pt>
                <c:pt idx="306">
                  <c:v>85333.56</c:v>
                </c:pt>
                <c:pt idx="307">
                  <c:v>84562.53</c:v>
                </c:pt>
                <c:pt idx="308">
                  <c:v>83370.560000000012</c:v>
                </c:pt>
                <c:pt idx="309">
                  <c:v>72878.39</c:v>
                </c:pt>
                <c:pt idx="310">
                  <c:v>83018.909999999989</c:v>
                </c:pt>
                <c:pt idx="311">
                  <c:v>85700.160000000003</c:v>
                </c:pt>
                <c:pt idx="312">
                  <c:v>84986.85</c:v>
                </c:pt>
                <c:pt idx="313">
                  <c:v>80200.640000000014</c:v>
                </c:pt>
                <c:pt idx="314">
                  <c:v>71215.95</c:v>
                </c:pt>
                <c:pt idx="315">
                  <c:v>83456.36</c:v>
                </c:pt>
                <c:pt idx="316">
                  <c:v>85388.030000000013</c:v>
                </c:pt>
                <c:pt idx="317">
                  <c:v>87719.32</c:v>
                </c:pt>
                <c:pt idx="318">
                  <c:v>84826.69</c:v>
                </c:pt>
                <c:pt idx="319">
                  <c:v>77080.25</c:v>
                </c:pt>
                <c:pt idx="320">
                  <c:v>88133.63</c:v>
                </c:pt>
                <c:pt idx="321">
                  <c:v>90620.139999999985</c:v>
                </c:pt>
                <c:pt idx="322">
                  <c:v>90593.62</c:v>
                </c:pt>
                <c:pt idx="323">
                  <c:v>89020.23</c:v>
                </c:pt>
                <c:pt idx="324">
                  <c:v>79335.490000000005</c:v>
                </c:pt>
                <c:pt idx="325">
                  <c:v>90172.68</c:v>
                </c:pt>
                <c:pt idx="326">
                  <c:v>87659.780000000013</c:v>
                </c:pt>
                <c:pt idx="327">
                  <c:v>99081.449999999968</c:v>
                </c:pt>
                <c:pt idx="328">
                  <c:v>96613.26999999999</c:v>
                </c:pt>
                <c:pt idx="329">
                  <c:v>85341.88</c:v>
                </c:pt>
                <c:pt idx="330">
                  <c:v>72970.95</c:v>
                </c:pt>
                <c:pt idx="331">
                  <c:v>100909.12</c:v>
                </c:pt>
                <c:pt idx="332">
                  <c:v>100664.72</c:v>
                </c:pt>
                <c:pt idx="333">
                  <c:v>99342.36</c:v>
                </c:pt>
                <c:pt idx="334">
                  <c:v>85417.8</c:v>
                </c:pt>
                <c:pt idx="335">
                  <c:v>101173.28</c:v>
                </c:pt>
                <c:pt idx="336">
                  <c:v>103024.09</c:v>
                </c:pt>
                <c:pt idx="337">
                  <c:v>104154.96</c:v>
                </c:pt>
                <c:pt idx="338">
                  <c:v>102370.32</c:v>
                </c:pt>
                <c:pt idx="339">
                  <c:v>91179.79</c:v>
                </c:pt>
                <c:pt idx="340">
                  <c:v>100846.33</c:v>
                </c:pt>
                <c:pt idx="341">
                  <c:v>105980.94</c:v>
                </c:pt>
                <c:pt idx="342">
                  <c:v>103474.8</c:v>
                </c:pt>
                <c:pt idx="343">
                  <c:v>102812.71</c:v>
                </c:pt>
                <c:pt idx="344">
                  <c:v>91894.66</c:v>
                </c:pt>
                <c:pt idx="345">
                  <c:v>106405.26</c:v>
                </c:pt>
                <c:pt idx="346">
                  <c:v>108688.58</c:v>
                </c:pt>
                <c:pt idx="347">
                  <c:v>107285.23</c:v>
                </c:pt>
                <c:pt idx="348">
                  <c:v>104742.69</c:v>
                </c:pt>
                <c:pt idx="349">
                  <c:v>93283.19</c:v>
                </c:pt>
                <c:pt idx="350">
                  <c:v>106146.04</c:v>
                </c:pt>
                <c:pt idx="351">
                  <c:v>111201.48</c:v>
                </c:pt>
                <c:pt idx="352">
                  <c:v>103000.95</c:v>
                </c:pt>
                <c:pt idx="353">
                  <c:v>109758.48</c:v>
                </c:pt>
                <c:pt idx="354">
                  <c:v>94651.829999999987</c:v>
                </c:pt>
                <c:pt idx="355">
                  <c:v>103416.95</c:v>
                </c:pt>
                <c:pt idx="356">
                  <c:v>114044.45</c:v>
                </c:pt>
                <c:pt idx="357">
                  <c:v>112687.38</c:v>
                </c:pt>
                <c:pt idx="358">
                  <c:v>108837.17</c:v>
                </c:pt>
                <c:pt idx="359">
                  <c:v>96362.240000000005</c:v>
                </c:pt>
                <c:pt idx="360">
                  <c:v>113076.99</c:v>
                </c:pt>
                <c:pt idx="361">
                  <c:v>117785.59</c:v>
                </c:pt>
                <c:pt idx="362">
                  <c:v>115046.62</c:v>
                </c:pt>
                <c:pt idx="363">
                  <c:v>112362.12</c:v>
                </c:pt>
                <c:pt idx="364">
                  <c:v>99168.939999999988</c:v>
                </c:pt>
                <c:pt idx="365">
                  <c:v>115188.58</c:v>
                </c:pt>
                <c:pt idx="366">
                  <c:v>118289.21</c:v>
                </c:pt>
                <c:pt idx="367">
                  <c:v>116080.12</c:v>
                </c:pt>
                <c:pt idx="368">
                  <c:v>111752.94</c:v>
                </c:pt>
                <c:pt idx="369">
                  <c:v>98193.16</c:v>
                </c:pt>
                <c:pt idx="370">
                  <c:v>113189.31</c:v>
                </c:pt>
                <c:pt idx="371">
                  <c:v>115424.66</c:v>
                </c:pt>
                <c:pt idx="372">
                  <c:v>117547.95</c:v>
                </c:pt>
                <c:pt idx="373">
                  <c:v>114196.42</c:v>
                </c:pt>
                <c:pt idx="374">
                  <c:v>100950.33</c:v>
                </c:pt>
                <c:pt idx="375">
                  <c:v>116857.78</c:v>
                </c:pt>
                <c:pt idx="376">
                  <c:v>119517.58</c:v>
                </c:pt>
                <c:pt idx="377">
                  <c:v>110848.14</c:v>
                </c:pt>
                <c:pt idx="378">
                  <c:v>114559.64</c:v>
                </c:pt>
                <c:pt idx="379">
                  <c:v>102624.47</c:v>
                </c:pt>
                <c:pt idx="380">
                  <c:v>122218.59</c:v>
                </c:pt>
                <c:pt idx="381">
                  <c:v>124356.57</c:v>
                </c:pt>
                <c:pt idx="382">
                  <c:v>121652.31</c:v>
                </c:pt>
                <c:pt idx="383">
                  <c:v>116935.39</c:v>
                </c:pt>
                <c:pt idx="384">
                  <c:v>103456.6</c:v>
                </c:pt>
                <c:pt idx="385">
                  <c:v>116851.15</c:v>
                </c:pt>
                <c:pt idx="386">
                  <c:v>118939.73</c:v>
                </c:pt>
                <c:pt idx="387">
                  <c:v>107600.61</c:v>
                </c:pt>
                <c:pt idx="388">
                  <c:v>76466.13</c:v>
                </c:pt>
                <c:pt idx="389">
                  <c:v>78604.11</c:v>
                </c:pt>
                <c:pt idx="390">
                  <c:v>118834.04</c:v>
                </c:pt>
                <c:pt idx="391">
                  <c:v>120610.49</c:v>
                </c:pt>
                <c:pt idx="392">
                  <c:v>118847.17</c:v>
                </c:pt>
                <c:pt idx="393">
                  <c:v>115586.51</c:v>
                </c:pt>
                <c:pt idx="394">
                  <c:v>101300.42</c:v>
                </c:pt>
                <c:pt idx="395">
                  <c:v>113095.19</c:v>
                </c:pt>
                <c:pt idx="396">
                  <c:v>115570</c:v>
                </c:pt>
                <c:pt idx="397">
                  <c:v>114325.12</c:v>
                </c:pt>
                <c:pt idx="398">
                  <c:v>109855.85</c:v>
                </c:pt>
                <c:pt idx="399">
                  <c:v>95812.47</c:v>
                </c:pt>
                <c:pt idx="400">
                  <c:v>108039.75</c:v>
                </c:pt>
                <c:pt idx="401">
                  <c:v>107924.18</c:v>
                </c:pt>
                <c:pt idx="402">
                  <c:v>101236.07</c:v>
                </c:pt>
                <c:pt idx="403">
                  <c:v>97328.139999999985</c:v>
                </c:pt>
                <c:pt idx="404">
                  <c:v>83226.909999999989</c:v>
                </c:pt>
                <c:pt idx="405">
                  <c:v>89936.6</c:v>
                </c:pt>
                <c:pt idx="406">
                  <c:v>85724.86</c:v>
                </c:pt>
                <c:pt idx="407">
                  <c:v>70294.64</c:v>
                </c:pt>
                <c:pt idx="408">
                  <c:v>41808.26</c:v>
                </c:pt>
                <c:pt idx="409">
                  <c:v>28734.03</c:v>
                </c:pt>
                <c:pt idx="410">
                  <c:v>71225.83</c:v>
                </c:pt>
                <c:pt idx="411">
                  <c:v>74915.75</c:v>
                </c:pt>
                <c:pt idx="412">
                  <c:v>69023.37</c:v>
                </c:pt>
                <c:pt idx="413">
                  <c:v>46705.1</c:v>
                </c:pt>
                <c:pt idx="414">
                  <c:v>26416</c:v>
                </c:pt>
                <c:pt idx="415">
                  <c:v>88277.280000000013</c:v>
                </c:pt>
                <c:pt idx="416">
                  <c:v>112551.92</c:v>
                </c:pt>
                <c:pt idx="417">
                  <c:v>123245.46</c:v>
                </c:pt>
                <c:pt idx="418">
                  <c:v>116889.11</c:v>
                </c:pt>
                <c:pt idx="419">
                  <c:v>106888.99</c:v>
                </c:pt>
                <c:pt idx="420">
                  <c:v>121802.46</c:v>
                </c:pt>
                <c:pt idx="421">
                  <c:v>124293.91</c:v>
                </c:pt>
                <c:pt idx="422">
                  <c:v>121535.05</c:v>
                </c:pt>
                <c:pt idx="423">
                  <c:v>118556.62</c:v>
                </c:pt>
                <c:pt idx="424">
                  <c:v>94189.55</c:v>
                </c:pt>
                <c:pt idx="425">
                  <c:v>115683.88</c:v>
                </c:pt>
                <c:pt idx="426">
                  <c:v>126387.3</c:v>
                </c:pt>
                <c:pt idx="427">
                  <c:v>128092.77</c:v>
                </c:pt>
                <c:pt idx="428">
                  <c:v>128241.36</c:v>
                </c:pt>
                <c:pt idx="429">
                  <c:v>113096.75</c:v>
                </c:pt>
                <c:pt idx="430">
                  <c:v>128477.57</c:v>
                </c:pt>
                <c:pt idx="431">
                  <c:v>132368.6</c:v>
                </c:pt>
                <c:pt idx="432">
                  <c:v>132650.70000000001</c:v>
                </c:pt>
                <c:pt idx="433">
                  <c:v>128160.5</c:v>
                </c:pt>
                <c:pt idx="434">
                  <c:v>113712.56</c:v>
                </c:pt>
                <c:pt idx="435">
                  <c:v>131345.5</c:v>
                </c:pt>
                <c:pt idx="436">
                  <c:v>133859.70000000001</c:v>
                </c:pt>
                <c:pt idx="437">
                  <c:v>133328</c:v>
                </c:pt>
                <c:pt idx="438">
                  <c:v>130825.5</c:v>
                </c:pt>
                <c:pt idx="439">
                  <c:v>115573.25</c:v>
                </c:pt>
                <c:pt idx="440">
                  <c:v>133643.9</c:v>
                </c:pt>
                <c:pt idx="441">
                  <c:v>137077.20000000001</c:v>
                </c:pt>
                <c:pt idx="442">
                  <c:v>131436.5</c:v>
                </c:pt>
                <c:pt idx="443">
                  <c:v>127288.85</c:v>
                </c:pt>
                <c:pt idx="444">
                  <c:v>104189.67</c:v>
                </c:pt>
                <c:pt idx="445">
                  <c:v>116014.08</c:v>
                </c:pt>
                <c:pt idx="446">
                  <c:v>130787.8</c:v>
                </c:pt>
                <c:pt idx="447">
                  <c:v>133178.5</c:v>
                </c:pt>
                <c:pt idx="448">
                  <c:v>133071.9</c:v>
                </c:pt>
                <c:pt idx="449">
                  <c:v>119818.01</c:v>
                </c:pt>
                <c:pt idx="450">
                  <c:v>136494.79999999999</c:v>
                </c:pt>
                <c:pt idx="451">
                  <c:v>138291.4</c:v>
                </c:pt>
                <c:pt idx="452">
                  <c:v>137025.20000000001</c:v>
                </c:pt>
                <c:pt idx="453">
                  <c:v>131994.20000000001</c:v>
                </c:pt>
                <c:pt idx="454">
                  <c:v>115639.29</c:v>
                </c:pt>
                <c:pt idx="455">
                  <c:v>135636.79999999999</c:v>
                </c:pt>
                <c:pt idx="456">
                  <c:v>138867.29999999999</c:v>
                </c:pt>
                <c:pt idx="457">
                  <c:v>137234.5</c:v>
                </c:pt>
                <c:pt idx="458">
                  <c:v>135596.5</c:v>
                </c:pt>
                <c:pt idx="459">
                  <c:v>119870.92</c:v>
                </c:pt>
                <c:pt idx="460">
                  <c:v>137896.20000000001</c:v>
                </c:pt>
                <c:pt idx="461">
                  <c:v>139854</c:v>
                </c:pt>
                <c:pt idx="462">
                  <c:v>138180.9</c:v>
                </c:pt>
                <c:pt idx="463">
                  <c:v>133493.1</c:v>
                </c:pt>
                <c:pt idx="464">
                  <c:v>117770.77</c:v>
                </c:pt>
                <c:pt idx="465">
                  <c:v>136275.1</c:v>
                </c:pt>
                <c:pt idx="466">
                  <c:v>140062</c:v>
                </c:pt>
                <c:pt idx="467">
                  <c:v>135362.5</c:v>
                </c:pt>
                <c:pt idx="468">
                  <c:v>131814.79999999999</c:v>
                </c:pt>
                <c:pt idx="469">
                  <c:v>117894.66</c:v>
                </c:pt>
                <c:pt idx="470">
                  <c:v>135253.29999999999</c:v>
                </c:pt>
                <c:pt idx="471">
                  <c:v>138297.9</c:v>
                </c:pt>
                <c:pt idx="472">
                  <c:v>87227.26999999999</c:v>
                </c:pt>
                <c:pt idx="473">
                  <c:v>122578.43</c:v>
                </c:pt>
                <c:pt idx="474">
                  <c:v>115408.15</c:v>
                </c:pt>
                <c:pt idx="475">
                  <c:v>142799.79999999999</c:v>
                </c:pt>
                <c:pt idx="476">
                  <c:v>136896.5</c:v>
                </c:pt>
                <c:pt idx="477">
                  <c:v>134065.1</c:v>
                </c:pt>
                <c:pt idx="478">
                  <c:v>120541.2</c:v>
                </c:pt>
                <c:pt idx="479">
                  <c:v>95616.04</c:v>
                </c:pt>
                <c:pt idx="480">
                  <c:v>114539.75</c:v>
                </c:pt>
                <c:pt idx="481">
                  <c:v>141408.79999999999</c:v>
                </c:pt>
                <c:pt idx="482">
                  <c:v>138989.5</c:v>
                </c:pt>
                <c:pt idx="483">
                  <c:v>135050.5</c:v>
                </c:pt>
                <c:pt idx="484">
                  <c:v>119032.16</c:v>
                </c:pt>
                <c:pt idx="485">
                  <c:v>139336.6</c:v>
                </c:pt>
                <c:pt idx="486">
                  <c:v>140890.1</c:v>
                </c:pt>
                <c:pt idx="487">
                  <c:v>135129.79999999999</c:v>
                </c:pt>
                <c:pt idx="488">
                  <c:v>138992.1</c:v>
                </c:pt>
                <c:pt idx="489">
                  <c:v>143737.1</c:v>
                </c:pt>
                <c:pt idx="490">
                  <c:v>143595.4</c:v>
                </c:pt>
                <c:pt idx="491">
                  <c:v>145948.4</c:v>
                </c:pt>
                <c:pt idx="492">
                  <c:v>141706.5</c:v>
                </c:pt>
                <c:pt idx="493">
                  <c:v>140358.39999999999</c:v>
                </c:pt>
                <c:pt idx="494">
                  <c:v>123387.42</c:v>
                </c:pt>
                <c:pt idx="495">
                  <c:v>142975.29999999999</c:v>
                </c:pt>
                <c:pt idx="496">
                  <c:v>146152.5</c:v>
                </c:pt>
                <c:pt idx="497">
                  <c:v>140522.20000000001</c:v>
                </c:pt>
                <c:pt idx="498">
                  <c:v>133537.29999999999</c:v>
                </c:pt>
                <c:pt idx="499">
                  <c:v>116425.27</c:v>
                </c:pt>
                <c:pt idx="500">
                  <c:v>129235.34</c:v>
                </c:pt>
                <c:pt idx="501">
                  <c:v>135783.70000000001</c:v>
                </c:pt>
                <c:pt idx="502">
                  <c:v>136275.1</c:v>
                </c:pt>
                <c:pt idx="503">
                  <c:v>140764</c:v>
                </c:pt>
                <c:pt idx="504">
                  <c:v>124183.28</c:v>
                </c:pt>
                <c:pt idx="505">
                  <c:v>141729.9</c:v>
                </c:pt>
                <c:pt idx="506">
                  <c:v>144119.29999999999</c:v>
                </c:pt>
                <c:pt idx="507">
                  <c:v>140431.20000000001</c:v>
                </c:pt>
                <c:pt idx="508">
                  <c:v>125649.42</c:v>
                </c:pt>
                <c:pt idx="509">
                  <c:v>113671.35</c:v>
                </c:pt>
                <c:pt idx="510">
                  <c:v>139603.1</c:v>
                </c:pt>
                <c:pt idx="511">
                  <c:v>142077</c:v>
                </c:pt>
                <c:pt idx="512">
                  <c:v>140046.39999999999</c:v>
                </c:pt>
                <c:pt idx="513">
                  <c:v>135909.79999999999</c:v>
                </c:pt>
                <c:pt idx="514">
                  <c:v>119250.04</c:v>
                </c:pt>
                <c:pt idx="515">
                  <c:v>124209.67</c:v>
                </c:pt>
                <c:pt idx="516">
                  <c:v>142793.29999999999</c:v>
                </c:pt>
                <c:pt idx="517">
                  <c:v>137875.4</c:v>
                </c:pt>
                <c:pt idx="518">
                  <c:v>133259.1</c:v>
                </c:pt>
                <c:pt idx="519">
                  <c:v>117267.28</c:v>
                </c:pt>
                <c:pt idx="520">
                  <c:v>105939.73</c:v>
                </c:pt>
                <c:pt idx="521">
                  <c:v>141325.6</c:v>
                </c:pt>
                <c:pt idx="522">
                  <c:v>140562.5</c:v>
                </c:pt>
                <c:pt idx="523">
                  <c:v>134256.20000000001</c:v>
                </c:pt>
                <c:pt idx="524">
                  <c:v>121031.56</c:v>
                </c:pt>
                <c:pt idx="525">
                  <c:v>140858.9</c:v>
                </c:pt>
                <c:pt idx="526">
                  <c:v>142828.4</c:v>
                </c:pt>
                <c:pt idx="527">
                  <c:v>140758.79999999999</c:v>
                </c:pt>
                <c:pt idx="528">
                  <c:v>137724.6</c:v>
                </c:pt>
                <c:pt idx="529">
                  <c:v>119600.13</c:v>
                </c:pt>
                <c:pt idx="530">
                  <c:v>140384.4</c:v>
                </c:pt>
                <c:pt idx="531">
                  <c:v>142855.70000000001</c:v>
                </c:pt>
                <c:pt idx="532">
                  <c:v>138863.4</c:v>
                </c:pt>
                <c:pt idx="533">
                  <c:v>135206.5</c:v>
                </c:pt>
                <c:pt idx="534">
                  <c:v>119527.46</c:v>
                </c:pt>
                <c:pt idx="535">
                  <c:v>140390.9</c:v>
                </c:pt>
                <c:pt idx="536">
                  <c:v>143357.5</c:v>
                </c:pt>
                <c:pt idx="537">
                  <c:v>138967.4</c:v>
                </c:pt>
                <c:pt idx="538">
                  <c:v>133071.9</c:v>
                </c:pt>
                <c:pt idx="539">
                  <c:v>116537.46</c:v>
                </c:pt>
                <c:pt idx="540">
                  <c:v>139271.6</c:v>
                </c:pt>
                <c:pt idx="541">
                  <c:v>138684</c:v>
                </c:pt>
                <c:pt idx="542">
                  <c:v>135760.29999999999</c:v>
                </c:pt>
                <c:pt idx="543">
                  <c:v>130332.8</c:v>
                </c:pt>
                <c:pt idx="544">
                  <c:v>114878.27</c:v>
                </c:pt>
                <c:pt idx="545">
                  <c:v>103529.27</c:v>
                </c:pt>
                <c:pt idx="546">
                  <c:v>138587.79999999999</c:v>
                </c:pt>
                <c:pt idx="547">
                  <c:v>139097.4</c:v>
                </c:pt>
                <c:pt idx="548">
                  <c:v>137437.29999999999</c:v>
                </c:pt>
                <c:pt idx="549">
                  <c:v>121417.79</c:v>
                </c:pt>
                <c:pt idx="550">
                  <c:v>138383.70000000001</c:v>
                </c:pt>
                <c:pt idx="551">
                  <c:v>141993.79999999999</c:v>
                </c:pt>
                <c:pt idx="552">
                  <c:v>137211.1</c:v>
                </c:pt>
                <c:pt idx="553">
                  <c:v>135844.79999999999</c:v>
                </c:pt>
                <c:pt idx="554">
                  <c:v>118535.17</c:v>
                </c:pt>
                <c:pt idx="555">
                  <c:v>135307.9</c:v>
                </c:pt>
                <c:pt idx="556">
                  <c:v>136046.29999999999</c:v>
                </c:pt>
                <c:pt idx="557">
                  <c:v>133196.70000000001</c:v>
                </c:pt>
                <c:pt idx="558">
                  <c:v>134165.20000000001</c:v>
                </c:pt>
                <c:pt idx="559">
                  <c:v>117741.13</c:v>
                </c:pt>
                <c:pt idx="560">
                  <c:v>136600.1</c:v>
                </c:pt>
                <c:pt idx="561">
                  <c:v>139406.79999999999</c:v>
                </c:pt>
                <c:pt idx="562">
                  <c:v>136212.70000000001</c:v>
                </c:pt>
                <c:pt idx="563">
                  <c:v>131925.29999999999</c:v>
                </c:pt>
                <c:pt idx="564">
                  <c:v>114080.85</c:v>
                </c:pt>
                <c:pt idx="565">
                  <c:v>130746.2</c:v>
                </c:pt>
                <c:pt idx="566">
                  <c:v>137529.60000000001</c:v>
                </c:pt>
                <c:pt idx="567">
                  <c:v>134821.70000000001</c:v>
                </c:pt>
                <c:pt idx="568">
                  <c:v>133021.20000000001</c:v>
                </c:pt>
                <c:pt idx="569">
                  <c:v>116484.68</c:v>
                </c:pt>
                <c:pt idx="570">
                  <c:v>135145.4</c:v>
                </c:pt>
                <c:pt idx="571">
                  <c:v>136409</c:v>
                </c:pt>
                <c:pt idx="572">
                  <c:v>130800.8</c:v>
                </c:pt>
                <c:pt idx="573">
                  <c:v>130661.7</c:v>
                </c:pt>
                <c:pt idx="574">
                  <c:v>114118.81</c:v>
                </c:pt>
                <c:pt idx="575">
                  <c:v>136667.70000000001</c:v>
                </c:pt>
                <c:pt idx="576">
                  <c:v>142556.70000000001</c:v>
                </c:pt>
                <c:pt idx="577">
                  <c:v>136957.6</c:v>
                </c:pt>
                <c:pt idx="578">
                  <c:v>135190.9</c:v>
                </c:pt>
                <c:pt idx="579">
                  <c:v>118692.08</c:v>
                </c:pt>
                <c:pt idx="580">
                  <c:v>140305.1</c:v>
                </c:pt>
                <c:pt idx="581">
                  <c:v>145753.4</c:v>
                </c:pt>
                <c:pt idx="582">
                  <c:v>140437.70000000001</c:v>
                </c:pt>
                <c:pt idx="583">
                  <c:v>139076.6</c:v>
                </c:pt>
                <c:pt idx="584">
                  <c:v>122910.32</c:v>
                </c:pt>
                <c:pt idx="585">
                  <c:v>140107.5</c:v>
                </c:pt>
                <c:pt idx="586">
                  <c:v>147581.20000000001</c:v>
                </c:pt>
                <c:pt idx="587">
                  <c:v>149054.1</c:v>
                </c:pt>
                <c:pt idx="588">
                  <c:v>148089.5</c:v>
                </c:pt>
                <c:pt idx="589">
                  <c:v>130104</c:v>
                </c:pt>
                <c:pt idx="590">
                  <c:v>116808.25</c:v>
                </c:pt>
                <c:pt idx="591">
                  <c:v>157153.1</c:v>
                </c:pt>
                <c:pt idx="592">
                  <c:v>156696.79999999999</c:v>
                </c:pt>
                <c:pt idx="593">
                  <c:v>154320.4</c:v>
                </c:pt>
                <c:pt idx="594">
                  <c:v>136873.1</c:v>
                </c:pt>
                <c:pt idx="595">
                  <c:v>159161.60000000001</c:v>
                </c:pt>
                <c:pt idx="596">
                  <c:v>160200.29999999999</c:v>
                </c:pt>
                <c:pt idx="597">
                  <c:v>154984.70000000001</c:v>
                </c:pt>
                <c:pt idx="598">
                  <c:v>152218.29999999999</c:v>
                </c:pt>
                <c:pt idx="599">
                  <c:v>137025.20000000001</c:v>
                </c:pt>
                <c:pt idx="600">
                  <c:v>162332.29999999999</c:v>
                </c:pt>
                <c:pt idx="601">
                  <c:v>155281.1</c:v>
                </c:pt>
                <c:pt idx="602">
                  <c:v>159313.70000000001</c:v>
                </c:pt>
                <c:pt idx="603">
                  <c:v>153030.79999999999</c:v>
                </c:pt>
                <c:pt idx="604">
                  <c:v>138205.6</c:v>
                </c:pt>
                <c:pt idx="605">
                  <c:v>167020.1</c:v>
                </c:pt>
                <c:pt idx="606">
                  <c:v>169986.7</c:v>
                </c:pt>
                <c:pt idx="607">
                  <c:v>168101.7</c:v>
                </c:pt>
                <c:pt idx="608">
                  <c:v>160043</c:v>
                </c:pt>
                <c:pt idx="609">
                  <c:v>139226.1</c:v>
                </c:pt>
                <c:pt idx="610">
                  <c:v>167588.20000000001</c:v>
                </c:pt>
                <c:pt idx="611">
                  <c:v>171546.7</c:v>
                </c:pt>
                <c:pt idx="612">
                  <c:v>168684.1</c:v>
                </c:pt>
                <c:pt idx="613">
                  <c:v>163345</c:v>
                </c:pt>
                <c:pt idx="614">
                  <c:v>144210.29999999999</c:v>
                </c:pt>
                <c:pt idx="615">
                  <c:v>153940.79999999999</c:v>
                </c:pt>
                <c:pt idx="616">
                  <c:v>172030.3</c:v>
                </c:pt>
                <c:pt idx="617">
                  <c:v>171769</c:v>
                </c:pt>
                <c:pt idx="618">
                  <c:v>166137.4</c:v>
                </c:pt>
                <c:pt idx="619">
                  <c:v>146985.79999999999</c:v>
                </c:pt>
                <c:pt idx="620">
                  <c:v>173349.8</c:v>
                </c:pt>
                <c:pt idx="621">
                  <c:v>174705.7</c:v>
                </c:pt>
                <c:pt idx="622">
                  <c:v>172528.2</c:v>
                </c:pt>
                <c:pt idx="623">
                  <c:v>167401</c:v>
                </c:pt>
                <c:pt idx="624">
                  <c:v>146277.29999999999</c:v>
                </c:pt>
                <c:pt idx="625">
                  <c:v>171230.8</c:v>
                </c:pt>
                <c:pt idx="626">
                  <c:v>173704.7</c:v>
                </c:pt>
                <c:pt idx="627">
                  <c:v>172029</c:v>
                </c:pt>
                <c:pt idx="628">
                  <c:v>166433.79999999999</c:v>
                </c:pt>
                <c:pt idx="629">
                  <c:v>179028.2</c:v>
                </c:pt>
                <c:pt idx="630">
                  <c:v>161751.20000000001</c:v>
                </c:pt>
                <c:pt idx="631">
                  <c:v>176239.7</c:v>
                </c:pt>
                <c:pt idx="632">
                  <c:v>174154.5</c:v>
                </c:pt>
                <c:pt idx="633">
                  <c:v>172572.39999999991</c:v>
                </c:pt>
                <c:pt idx="634">
                  <c:v>150725.9</c:v>
                </c:pt>
                <c:pt idx="635">
                  <c:v>180074.7</c:v>
                </c:pt>
                <c:pt idx="636">
                  <c:v>182384.8</c:v>
                </c:pt>
                <c:pt idx="637">
                  <c:v>178296.3</c:v>
                </c:pt>
                <c:pt idx="638">
                  <c:v>165903.4</c:v>
                </c:pt>
                <c:pt idx="639">
                  <c:v>153689.9</c:v>
                </c:pt>
                <c:pt idx="640">
                  <c:v>182656.5</c:v>
                </c:pt>
                <c:pt idx="641">
                  <c:v>182855.39999999991</c:v>
                </c:pt>
                <c:pt idx="642">
                  <c:v>179777</c:v>
                </c:pt>
                <c:pt idx="643">
                  <c:v>173851.6</c:v>
                </c:pt>
                <c:pt idx="644">
                  <c:v>152721.4</c:v>
                </c:pt>
                <c:pt idx="645">
                  <c:v>179067.2</c:v>
                </c:pt>
                <c:pt idx="646">
                  <c:v>175433.7</c:v>
                </c:pt>
                <c:pt idx="647">
                  <c:v>163135.70000000001</c:v>
                </c:pt>
                <c:pt idx="648">
                  <c:v>118951.3</c:v>
                </c:pt>
                <c:pt idx="649">
                  <c:v>124675.33</c:v>
                </c:pt>
                <c:pt idx="650">
                  <c:v>185225.3</c:v>
                </c:pt>
                <c:pt idx="651">
                  <c:v>184129.39999999991</c:v>
                </c:pt>
                <c:pt idx="652">
                  <c:v>178181.89999999991</c:v>
                </c:pt>
                <c:pt idx="653">
                  <c:v>173430.39999999991</c:v>
                </c:pt>
                <c:pt idx="654">
                  <c:v>150447.70000000001</c:v>
                </c:pt>
                <c:pt idx="655">
                  <c:v>172549</c:v>
                </c:pt>
                <c:pt idx="656">
                  <c:v>170960.39999999991</c:v>
                </c:pt>
                <c:pt idx="657">
                  <c:v>165027.20000000001</c:v>
                </c:pt>
                <c:pt idx="658">
                  <c:v>164005.4</c:v>
                </c:pt>
                <c:pt idx="659">
                  <c:v>144488.5</c:v>
                </c:pt>
                <c:pt idx="660">
                  <c:v>165973.6</c:v>
                </c:pt>
                <c:pt idx="661">
                  <c:v>160968.6</c:v>
                </c:pt>
                <c:pt idx="662">
                  <c:v>153496.20000000001</c:v>
                </c:pt>
                <c:pt idx="663">
                  <c:v>132403.70000000001</c:v>
                </c:pt>
                <c:pt idx="664">
                  <c:v>145557.1</c:v>
                </c:pt>
                <c:pt idx="665">
                  <c:v>139275.5</c:v>
                </c:pt>
                <c:pt idx="666">
                  <c:v>124721.48</c:v>
                </c:pt>
                <c:pt idx="667">
                  <c:v>99656.05</c:v>
                </c:pt>
                <c:pt idx="668">
                  <c:v>53109.420000000013</c:v>
                </c:pt>
                <c:pt idx="669">
                  <c:v>100458.41</c:v>
                </c:pt>
                <c:pt idx="670">
                  <c:v>107392.61</c:v>
                </c:pt>
                <c:pt idx="671">
                  <c:v>103575.42</c:v>
                </c:pt>
                <c:pt idx="672">
                  <c:v>87750.650000000023</c:v>
                </c:pt>
                <c:pt idx="673">
                  <c:v>42937.57</c:v>
                </c:pt>
                <c:pt idx="674">
                  <c:v>142165.4</c:v>
                </c:pt>
                <c:pt idx="675">
                  <c:v>163857.20000000001</c:v>
                </c:pt>
                <c:pt idx="676">
                  <c:v>168782.9</c:v>
                </c:pt>
                <c:pt idx="677">
                  <c:v>162154.20000000001</c:v>
                </c:pt>
                <c:pt idx="678">
                  <c:v>153082.79999999999</c:v>
                </c:pt>
                <c:pt idx="679">
                  <c:v>178687.6</c:v>
                </c:pt>
                <c:pt idx="680">
                  <c:v>186691.7</c:v>
                </c:pt>
                <c:pt idx="681">
                  <c:v>186338.1</c:v>
                </c:pt>
                <c:pt idx="682">
                  <c:v>181749.1</c:v>
                </c:pt>
                <c:pt idx="683">
                  <c:v>161265</c:v>
                </c:pt>
                <c:pt idx="684">
                  <c:v>173817.8</c:v>
                </c:pt>
                <c:pt idx="685">
                  <c:v>190234.2</c:v>
                </c:pt>
                <c:pt idx="686">
                  <c:v>189096.7</c:v>
                </c:pt>
                <c:pt idx="687">
                  <c:v>183940.89999999991</c:v>
                </c:pt>
                <c:pt idx="688">
                  <c:v>165565.4</c:v>
                </c:pt>
                <c:pt idx="689">
                  <c:v>194186.2</c:v>
                </c:pt>
                <c:pt idx="690">
                  <c:v>166782.20000000001</c:v>
                </c:pt>
                <c:pt idx="691">
                  <c:v>190651.5</c:v>
                </c:pt>
                <c:pt idx="692">
                  <c:v>186221.1</c:v>
                </c:pt>
                <c:pt idx="693">
                  <c:v>164434.4</c:v>
                </c:pt>
                <c:pt idx="694">
                  <c:v>188658.6</c:v>
                </c:pt>
                <c:pt idx="695">
                  <c:v>197485.6</c:v>
                </c:pt>
                <c:pt idx="696">
                  <c:v>198387.8</c:v>
                </c:pt>
                <c:pt idx="697">
                  <c:v>197302.3</c:v>
                </c:pt>
                <c:pt idx="698">
                  <c:v>168192.7</c:v>
                </c:pt>
                <c:pt idx="699">
                  <c:v>202621.89999999991</c:v>
                </c:pt>
                <c:pt idx="700">
                  <c:v>203958.3</c:v>
                </c:pt>
                <c:pt idx="701">
                  <c:v>201165.89999999991</c:v>
                </c:pt>
                <c:pt idx="702">
                  <c:v>193191.7</c:v>
                </c:pt>
                <c:pt idx="703">
                  <c:v>169477.1</c:v>
                </c:pt>
                <c:pt idx="704">
                  <c:v>197094.3</c:v>
                </c:pt>
                <c:pt idx="705">
                  <c:v>197421.89999999991</c:v>
                </c:pt>
                <c:pt idx="706">
                  <c:v>206930.1</c:v>
                </c:pt>
                <c:pt idx="707">
                  <c:v>199625.39999999991</c:v>
                </c:pt>
                <c:pt idx="708">
                  <c:v>175208.8</c:v>
                </c:pt>
                <c:pt idx="709">
                  <c:v>191695.39999999991</c:v>
                </c:pt>
                <c:pt idx="710">
                  <c:v>206068.2</c:v>
                </c:pt>
                <c:pt idx="711">
                  <c:v>206215.1</c:v>
                </c:pt>
                <c:pt idx="712">
                  <c:v>199807.39999999991</c:v>
                </c:pt>
                <c:pt idx="713">
                  <c:v>173287.39999999991</c:v>
                </c:pt>
                <c:pt idx="714">
                  <c:v>208026</c:v>
                </c:pt>
                <c:pt idx="715">
                  <c:v>207361.7</c:v>
                </c:pt>
                <c:pt idx="716">
                  <c:v>198376.1</c:v>
                </c:pt>
                <c:pt idx="717">
                  <c:v>202237.1</c:v>
                </c:pt>
                <c:pt idx="718">
                  <c:v>177256.3</c:v>
                </c:pt>
                <c:pt idx="719">
                  <c:v>203942.7</c:v>
                </c:pt>
                <c:pt idx="720">
                  <c:v>204813.7</c:v>
                </c:pt>
                <c:pt idx="721">
                  <c:v>208839.8</c:v>
                </c:pt>
                <c:pt idx="722">
                  <c:v>202144.8</c:v>
                </c:pt>
                <c:pt idx="723">
                  <c:v>175801.60000000001</c:v>
                </c:pt>
                <c:pt idx="724">
                  <c:v>202087.6</c:v>
                </c:pt>
                <c:pt idx="725">
                  <c:v>204847.5</c:v>
                </c:pt>
                <c:pt idx="726">
                  <c:v>201093.1</c:v>
                </c:pt>
                <c:pt idx="727">
                  <c:v>194279.8</c:v>
                </c:pt>
                <c:pt idx="728">
                  <c:v>175983.6</c:v>
                </c:pt>
                <c:pt idx="729">
                  <c:v>201310.2</c:v>
                </c:pt>
                <c:pt idx="730">
                  <c:v>203830.89999999991</c:v>
                </c:pt>
                <c:pt idx="731">
                  <c:v>201683.3</c:v>
                </c:pt>
                <c:pt idx="732">
                  <c:v>195466.7</c:v>
                </c:pt>
                <c:pt idx="733">
                  <c:v>171996.5</c:v>
                </c:pt>
                <c:pt idx="734">
                  <c:v>199862</c:v>
                </c:pt>
                <c:pt idx="735">
                  <c:v>204045.39999999991</c:v>
                </c:pt>
                <c:pt idx="736">
                  <c:v>192929.1</c:v>
                </c:pt>
                <c:pt idx="737">
                  <c:v>193497.2</c:v>
                </c:pt>
                <c:pt idx="738">
                  <c:v>167954.8</c:v>
                </c:pt>
                <c:pt idx="739">
                  <c:v>201349.2</c:v>
                </c:pt>
                <c:pt idx="740">
                  <c:v>202516.6</c:v>
                </c:pt>
                <c:pt idx="741">
                  <c:v>200335.2</c:v>
                </c:pt>
                <c:pt idx="742">
                  <c:v>195990.6</c:v>
                </c:pt>
                <c:pt idx="743">
                  <c:v>170749.8</c:v>
                </c:pt>
                <c:pt idx="744">
                  <c:v>208638.3</c:v>
                </c:pt>
                <c:pt idx="745">
                  <c:v>213798</c:v>
                </c:pt>
                <c:pt idx="746">
                  <c:v>208509.6</c:v>
                </c:pt>
                <c:pt idx="747">
                  <c:v>200704.39999999991</c:v>
                </c:pt>
                <c:pt idx="748">
                  <c:v>176529.6</c:v>
                </c:pt>
                <c:pt idx="749">
                  <c:v>213075.20000000001</c:v>
                </c:pt>
                <c:pt idx="750">
                  <c:v>206900.2</c:v>
                </c:pt>
                <c:pt idx="751">
                  <c:v>199772.3</c:v>
                </c:pt>
                <c:pt idx="752">
                  <c:v>180805.3</c:v>
                </c:pt>
                <c:pt idx="753">
                  <c:v>143378.29999999999</c:v>
                </c:pt>
                <c:pt idx="754">
                  <c:v>171485.6</c:v>
                </c:pt>
                <c:pt idx="755">
                  <c:v>209368.89999999991</c:v>
                </c:pt>
                <c:pt idx="756">
                  <c:v>200925.39999999991</c:v>
                </c:pt>
                <c:pt idx="757">
                  <c:v>196131</c:v>
                </c:pt>
                <c:pt idx="758">
                  <c:v>174456.1</c:v>
                </c:pt>
                <c:pt idx="759">
                  <c:v>175974.5</c:v>
                </c:pt>
                <c:pt idx="760">
                  <c:v>199565.6</c:v>
                </c:pt>
                <c:pt idx="761">
                  <c:v>199565.6</c:v>
                </c:pt>
                <c:pt idx="762">
                  <c:v>184366</c:v>
                </c:pt>
                <c:pt idx="763">
                  <c:v>163636.20000000001</c:v>
                </c:pt>
                <c:pt idx="764">
                  <c:v>198087.5</c:v>
                </c:pt>
                <c:pt idx="765">
                  <c:v>203665.8</c:v>
                </c:pt>
                <c:pt idx="766">
                  <c:v>203027.5</c:v>
                </c:pt>
                <c:pt idx="767">
                  <c:v>197897.7</c:v>
                </c:pt>
                <c:pt idx="768">
                  <c:v>174526.3</c:v>
                </c:pt>
                <c:pt idx="769">
                  <c:v>201003.39999999991</c:v>
                </c:pt>
                <c:pt idx="770">
                  <c:v>204133.8</c:v>
                </c:pt>
                <c:pt idx="771">
                  <c:v>199960.8</c:v>
                </c:pt>
                <c:pt idx="772">
                  <c:v>196267.5</c:v>
                </c:pt>
                <c:pt idx="773">
                  <c:v>174696.6</c:v>
                </c:pt>
                <c:pt idx="774">
                  <c:v>199683.89999999991</c:v>
                </c:pt>
                <c:pt idx="775">
                  <c:v>202953.39999999991</c:v>
                </c:pt>
                <c:pt idx="776">
                  <c:v>198279.89999999991</c:v>
                </c:pt>
                <c:pt idx="777">
                  <c:v>192422.1</c:v>
                </c:pt>
                <c:pt idx="778">
                  <c:v>170476.79999999999</c:v>
                </c:pt>
                <c:pt idx="779">
                  <c:v>155511.20000000001</c:v>
                </c:pt>
                <c:pt idx="780">
                  <c:v>201995.3</c:v>
                </c:pt>
                <c:pt idx="781">
                  <c:v>198039.39999999991</c:v>
                </c:pt>
                <c:pt idx="782">
                  <c:v>172939</c:v>
                </c:pt>
                <c:pt idx="783">
                  <c:v>164426.6</c:v>
                </c:pt>
                <c:pt idx="784">
                  <c:v>198331.89999999991</c:v>
                </c:pt>
                <c:pt idx="785">
                  <c:v>203803.6</c:v>
                </c:pt>
                <c:pt idx="786">
                  <c:v>198727.1</c:v>
                </c:pt>
                <c:pt idx="787">
                  <c:v>193362</c:v>
                </c:pt>
                <c:pt idx="788">
                  <c:v>170562.6</c:v>
                </c:pt>
                <c:pt idx="789">
                  <c:v>179849.8</c:v>
                </c:pt>
                <c:pt idx="790">
                  <c:v>196810.89999999991</c:v>
                </c:pt>
                <c:pt idx="791">
                  <c:v>197489.5</c:v>
                </c:pt>
                <c:pt idx="792">
                  <c:v>191610.89999999991</c:v>
                </c:pt>
                <c:pt idx="793">
                  <c:v>167243.70000000001</c:v>
                </c:pt>
                <c:pt idx="794">
                  <c:v>195150.8</c:v>
                </c:pt>
                <c:pt idx="795">
                  <c:v>191739.6</c:v>
                </c:pt>
                <c:pt idx="796">
                  <c:v>192946</c:v>
                </c:pt>
                <c:pt idx="797">
                  <c:v>184674.1</c:v>
                </c:pt>
                <c:pt idx="798">
                  <c:v>154770.20000000001</c:v>
                </c:pt>
                <c:pt idx="799">
                  <c:v>203446.1</c:v>
                </c:pt>
                <c:pt idx="800">
                  <c:v>209638</c:v>
                </c:pt>
                <c:pt idx="801">
                  <c:v>197940.6</c:v>
                </c:pt>
                <c:pt idx="802">
                  <c:v>186011.8</c:v>
                </c:pt>
                <c:pt idx="803">
                  <c:v>164910.20000000001</c:v>
                </c:pt>
                <c:pt idx="804">
                  <c:v>105045.2</c:v>
                </c:pt>
                <c:pt idx="805">
                  <c:v>147100.20000000001</c:v>
                </c:pt>
                <c:pt idx="806">
                  <c:v>194043.2</c:v>
                </c:pt>
                <c:pt idx="807">
                  <c:v>192199.8</c:v>
                </c:pt>
                <c:pt idx="808">
                  <c:v>170081.6</c:v>
                </c:pt>
                <c:pt idx="809">
                  <c:v>191722.7</c:v>
                </c:pt>
                <c:pt idx="810">
                  <c:v>197518.1</c:v>
                </c:pt>
                <c:pt idx="811">
                  <c:v>195530.39999999991</c:v>
                </c:pt>
                <c:pt idx="812">
                  <c:v>188063.2</c:v>
                </c:pt>
                <c:pt idx="813">
                  <c:v>162325.79999999999</c:v>
                </c:pt>
                <c:pt idx="814">
                  <c:v>190409.7</c:v>
                </c:pt>
                <c:pt idx="815">
                  <c:v>193506.3</c:v>
                </c:pt>
                <c:pt idx="816">
                  <c:v>189230.6</c:v>
                </c:pt>
                <c:pt idx="817">
                  <c:v>181459.20000000001</c:v>
                </c:pt>
                <c:pt idx="818">
                  <c:v>165444.5</c:v>
                </c:pt>
                <c:pt idx="819">
                  <c:v>195837.2</c:v>
                </c:pt>
                <c:pt idx="820">
                  <c:v>189348.89999999991</c:v>
                </c:pt>
                <c:pt idx="821">
                  <c:v>188093.1</c:v>
                </c:pt>
                <c:pt idx="822">
                  <c:v>185065.39999999991</c:v>
                </c:pt>
                <c:pt idx="823">
                  <c:v>164598.20000000001</c:v>
                </c:pt>
                <c:pt idx="824">
                  <c:v>184016.3</c:v>
                </c:pt>
                <c:pt idx="825">
                  <c:v>187402.8</c:v>
                </c:pt>
                <c:pt idx="826">
                  <c:v>185580.2</c:v>
                </c:pt>
                <c:pt idx="827">
                  <c:v>178876.1</c:v>
                </c:pt>
                <c:pt idx="828">
                  <c:v>156509.6</c:v>
                </c:pt>
                <c:pt idx="829">
                  <c:v>178425</c:v>
                </c:pt>
                <c:pt idx="830">
                  <c:v>183831.7</c:v>
                </c:pt>
                <c:pt idx="831">
                  <c:v>182626.6</c:v>
                </c:pt>
                <c:pt idx="832">
                  <c:v>177210.8</c:v>
                </c:pt>
                <c:pt idx="833">
                  <c:v>160192.5</c:v>
                </c:pt>
                <c:pt idx="834">
                  <c:v>170654.89999999991</c:v>
                </c:pt>
                <c:pt idx="835">
                  <c:v>170942.2</c:v>
                </c:pt>
                <c:pt idx="836">
                  <c:v>178285.89999999991</c:v>
                </c:pt>
                <c:pt idx="837">
                  <c:v>175444.1</c:v>
                </c:pt>
                <c:pt idx="838">
                  <c:v>157882.4</c:v>
                </c:pt>
                <c:pt idx="839">
                  <c:v>182803.39999999991</c:v>
                </c:pt>
                <c:pt idx="840">
                  <c:v>189763.6</c:v>
                </c:pt>
                <c:pt idx="841">
                  <c:v>186774.89999999991</c:v>
                </c:pt>
                <c:pt idx="842">
                  <c:v>181558</c:v>
                </c:pt>
                <c:pt idx="843">
                  <c:v>159721.9</c:v>
                </c:pt>
                <c:pt idx="844">
                  <c:v>183970.8</c:v>
                </c:pt>
                <c:pt idx="845">
                  <c:v>194112.1</c:v>
                </c:pt>
                <c:pt idx="846">
                  <c:v>192298.6</c:v>
                </c:pt>
                <c:pt idx="847">
                  <c:v>185935.1</c:v>
                </c:pt>
                <c:pt idx="848">
                  <c:v>164882.9</c:v>
                </c:pt>
                <c:pt idx="849">
                  <c:v>150411.29999999999</c:v>
                </c:pt>
                <c:pt idx="850">
                  <c:v>200582.2</c:v>
                </c:pt>
                <c:pt idx="851">
                  <c:v>200712.2</c:v>
                </c:pt>
                <c:pt idx="852">
                  <c:v>200980</c:v>
                </c:pt>
                <c:pt idx="853">
                  <c:v>177214.7</c:v>
                </c:pt>
                <c:pt idx="854">
                  <c:v>203968.7</c:v>
                </c:pt>
                <c:pt idx="855">
                  <c:v>208044.2</c:v>
                </c:pt>
                <c:pt idx="856">
                  <c:v>207269.39999999991</c:v>
                </c:pt>
                <c:pt idx="857">
                  <c:v>201956.3</c:v>
                </c:pt>
                <c:pt idx="858">
                  <c:v>173144.39999999991</c:v>
                </c:pt>
                <c:pt idx="859">
                  <c:v>208432.89999999991</c:v>
                </c:pt>
                <c:pt idx="860">
                  <c:v>212308.2</c:v>
                </c:pt>
                <c:pt idx="861">
                  <c:v>211023.8</c:v>
                </c:pt>
                <c:pt idx="862">
                  <c:v>205159.5</c:v>
                </c:pt>
                <c:pt idx="863">
                  <c:v>179627.5</c:v>
                </c:pt>
                <c:pt idx="864">
                  <c:v>211213.6</c:v>
                </c:pt>
                <c:pt idx="865">
                  <c:v>217393.8</c:v>
                </c:pt>
                <c:pt idx="866">
                  <c:v>215352.8</c:v>
                </c:pt>
                <c:pt idx="867">
                  <c:v>207174.5</c:v>
                </c:pt>
                <c:pt idx="868">
                  <c:v>182300.3</c:v>
                </c:pt>
                <c:pt idx="869">
                  <c:v>212443.39999999991</c:v>
                </c:pt>
                <c:pt idx="870">
                  <c:v>211292.89999999991</c:v>
                </c:pt>
                <c:pt idx="871">
                  <c:v>216656.7</c:v>
                </c:pt>
                <c:pt idx="872">
                  <c:v>209792.7</c:v>
                </c:pt>
                <c:pt idx="873">
                  <c:v>186457.7</c:v>
                </c:pt>
                <c:pt idx="874">
                  <c:v>204072.7</c:v>
                </c:pt>
                <c:pt idx="875">
                  <c:v>222296.1</c:v>
                </c:pt>
                <c:pt idx="876">
                  <c:v>219697.39999999991</c:v>
                </c:pt>
                <c:pt idx="877">
                  <c:v>208789.1</c:v>
                </c:pt>
                <c:pt idx="878">
                  <c:v>120695.9</c:v>
                </c:pt>
                <c:pt idx="879">
                  <c:v>223130.7</c:v>
                </c:pt>
                <c:pt idx="880">
                  <c:v>227216.6</c:v>
                </c:pt>
                <c:pt idx="881">
                  <c:v>223165.8</c:v>
                </c:pt>
                <c:pt idx="882">
                  <c:v>216535.8</c:v>
                </c:pt>
                <c:pt idx="883">
                  <c:v>191566.7</c:v>
                </c:pt>
                <c:pt idx="884">
                  <c:v>224858.39999999991</c:v>
                </c:pt>
                <c:pt idx="885">
                  <c:v>229271.89999999991</c:v>
                </c:pt>
                <c:pt idx="886">
                  <c:v>225907.5</c:v>
                </c:pt>
                <c:pt idx="887">
                  <c:v>214909.5</c:v>
                </c:pt>
                <c:pt idx="888">
                  <c:v>191106.5</c:v>
                </c:pt>
                <c:pt idx="889">
                  <c:v>225271.8</c:v>
                </c:pt>
                <c:pt idx="890">
                  <c:v>217510.8</c:v>
                </c:pt>
                <c:pt idx="891">
                  <c:v>209731.6</c:v>
                </c:pt>
                <c:pt idx="892">
                  <c:v>213549.7</c:v>
                </c:pt>
                <c:pt idx="893">
                  <c:v>186920.5</c:v>
                </c:pt>
                <c:pt idx="894">
                  <c:v>225343.3</c:v>
                </c:pt>
                <c:pt idx="895">
                  <c:v>219785.8</c:v>
                </c:pt>
                <c:pt idx="896">
                  <c:v>217200.1</c:v>
                </c:pt>
                <c:pt idx="897">
                  <c:v>212889.3</c:v>
                </c:pt>
                <c:pt idx="898">
                  <c:v>188266</c:v>
                </c:pt>
                <c:pt idx="899">
                  <c:v>230396.39999999991</c:v>
                </c:pt>
                <c:pt idx="900">
                  <c:v>232858.6</c:v>
                </c:pt>
                <c:pt idx="901">
                  <c:v>228074.6</c:v>
                </c:pt>
                <c:pt idx="902">
                  <c:v>225148.3</c:v>
                </c:pt>
                <c:pt idx="903">
                  <c:v>198603.6</c:v>
                </c:pt>
                <c:pt idx="904">
                  <c:v>228826</c:v>
                </c:pt>
                <c:pt idx="905">
                  <c:v>224458</c:v>
                </c:pt>
                <c:pt idx="906">
                  <c:v>200265</c:v>
                </c:pt>
                <c:pt idx="907">
                  <c:v>145987.4</c:v>
                </c:pt>
                <c:pt idx="908">
                  <c:v>152282</c:v>
                </c:pt>
                <c:pt idx="909">
                  <c:v>236372.5</c:v>
                </c:pt>
                <c:pt idx="910">
                  <c:v>236637.7</c:v>
                </c:pt>
                <c:pt idx="911">
                  <c:v>232923.6</c:v>
                </c:pt>
                <c:pt idx="912">
                  <c:v>221569.39999999991</c:v>
                </c:pt>
                <c:pt idx="913">
                  <c:v>195460.2</c:v>
                </c:pt>
                <c:pt idx="914">
                  <c:v>227800.3</c:v>
                </c:pt>
                <c:pt idx="915">
                  <c:v>226031</c:v>
                </c:pt>
                <c:pt idx="916">
                  <c:v>220547.6</c:v>
                </c:pt>
                <c:pt idx="917">
                  <c:v>213655</c:v>
                </c:pt>
                <c:pt idx="918">
                  <c:v>179571.6</c:v>
                </c:pt>
                <c:pt idx="919">
                  <c:v>215736.3</c:v>
                </c:pt>
                <c:pt idx="920">
                  <c:v>210752.1</c:v>
                </c:pt>
                <c:pt idx="921">
                  <c:v>203598.2</c:v>
                </c:pt>
                <c:pt idx="922">
                  <c:v>201321.89999999991</c:v>
                </c:pt>
                <c:pt idx="923">
                  <c:v>179210.2</c:v>
                </c:pt>
                <c:pt idx="924">
                  <c:v>197711.8</c:v>
                </c:pt>
                <c:pt idx="925">
                  <c:v>192441.60000000001</c:v>
                </c:pt>
                <c:pt idx="926">
                  <c:v>181573.6</c:v>
                </c:pt>
                <c:pt idx="927">
                  <c:v>167948.3</c:v>
                </c:pt>
                <c:pt idx="928">
                  <c:v>129971.4</c:v>
                </c:pt>
                <c:pt idx="929">
                  <c:v>66365</c:v>
                </c:pt>
                <c:pt idx="930">
                  <c:v>104552.5</c:v>
                </c:pt>
                <c:pt idx="931">
                  <c:v>129009.4</c:v>
                </c:pt>
                <c:pt idx="932">
                  <c:v>130824.2</c:v>
                </c:pt>
                <c:pt idx="933">
                  <c:v>114472.8</c:v>
                </c:pt>
                <c:pt idx="934">
                  <c:v>71922.5</c:v>
                </c:pt>
                <c:pt idx="935">
                  <c:v>168044.5</c:v>
                </c:pt>
                <c:pt idx="936">
                  <c:v>190100.3</c:v>
                </c:pt>
                <c:pt idx="937">
                  <c:v>203054.8</c:v>
                </c:pt>
                <c:pt idx="938">
                  <c:v>188500</c:v>
                </c:pt>
                <c:pt idx="939">
                  <c:v>221791.7</c:v>
                </c:pt>
                <c:pt idx="940">
                  <c:v>229481.2</c:v>
                </c:pt>
                <c:pt idx="941">
                  <c:v>227431.1</c:v>
                </c:pt>
                <c:pt idx="942">
                  <c:v>225742.39999999991</c:v>
                </c:pt>
                <c:pt idx="943">
                  <c:v>203208.2</c:v>
                </c:pt>
                <c:pt idx="944">
                  <c:v>209800.5</c:v>
                </c:pt>
                <c:pt idx="945">
                  <c:v>234240.5</c:v>
                </c:pt>
                <c:pt idx="946">
                  <c:v>234442</c:v>
                </c:pt>
                <c:pt idx="947">
                  <c:v>230223.5</c:v>
                </c:pt>
                <c:pt idx="948">
                  <c:v>234663</c:v>
                </c:pt>
                <c:pt idx="949">
                  <c:v>233907.7</c:v>
                </c:pt>
                <c:pt idx="950">
                  <c:v>233223.89999999991</c:v>
                </c:pt>
                <c:pt idx="951">
                  <c:v>228111</c:v>
                </c:pt>
                <c:pt idx="952">
                  <c:v>205427.3</c:v>
                </c:pt>
                <c:pt idx="953">
                  <c:v>239965.7</c:v>
                </c:pt>
                <c:pt idx="954">
                  <c:v>246071.8</c:v>
                </c:pt>
                <c:pt idx="955">
                  <c:v>240370</c:v>
                </c:pt>
                <c:pt idx="956">
                  <c:v>235625</c:v>
                </c:pt>
                <c:pt idx="957">
                  <c:v>211461.89999999991</c:v>
                </c:pt>
                <c:pt idx="958">
                  <c:v>243522.5</c:v>
                </c:pt>
                <c:pt idx="959">
                  <c:v>247547.3</c:v>
                </c:pt>
                <c:pt idx="960">
                  <c:v>244803</c:v>
                </c:pt>
                <c:pt idx="961">
                  <c:v>239909.8</c:v>
                </c:pt>
                <c:pt idx="962">
                  <c:v>214128.2</c:v>
                </c:pt>
                <c:pt idx="963">
                  <c:v>248225.89999999991</c:v>
                </c:pt>
                <c:pt idx="964">
                  <c:v>254525.7</c:v>
                </c:pt>
                <c:pt idx="965">
                  <c:v>244985</c:v>
                </c:pt>
                <c:pt idx="966">
                  <c:v>243763</c:v>
                </c:pt>
                <c:pt idx="967">
                  <c:v>215177.3</c:v>
                </c:pt>
                <c:pt idx="968">
                  <c:v>232297</c:v>
                </c:pt>
                <c:pt idx="969">
                  <c:v>252482.1</c:v>
                </c:pt>
                <c:pt idx="970">
                  <c:v>249234.7</c:v>
                </c:pt>
                <c:pt idx="971">
                  <c:v>238774.89999999991</c:v>
                </c:pt>
                <c:pt idx="972">
                  <c:v>215403.5</c:v>
                </c:pt>
                <c:pt idx="973">
                  <c:v>249375.1</c:v>
                </c:pt>
                <c:pt idx="974">
                  <c:v>252016.7</c:v>
                </c:pt>
                <c:pt idx="975">
                  <c:v>244897.89999999991</c:v>
                </c:pt>
                <c:pt idx="976">
                  <c:v>242294</c:v>
                </c:pt>
                <c:pt idx="977">
                  <c:v>216374.6</c:v>
                </c:pt>
                <c:pt idx="978">
                  <c:v>244814.7</c:v>
                </c:pt>
                <c:pt idx="979">
                  <c:v>249636.39999999991</c:v>
                </c:pt>
                <c:pt idx="980">
                  <c:v>250302</c:v>
                </c:pt>
                <c:pt idx="981">
                  <c:v>240823.7</c:v>
                </c:pt>
                <c:pt idx="982">
                  <c:v>213878.6</c:v>
                </c:pt>
                <c:pt idx="983">
                  <c:v>254096.7</c:v>
                </c:pt>
                <c:pt idx="984">
                  <c:v>253652.1</c:v>
                </c:pt>
                <c:pt idx="985">
                  <c:v>247994.5</c:v>
                </c:pt>
                <c:pt idx="986">
                  <c:v>241118.8</c:v>
                </c:pt>
                <c:pt idx="987">
                  <c:v>213118.1</c:v>
                </c:pt>
                <c:pt idx="988">
                  <c:v>246806.3</c:v>
                </c:pt>
                <c:pt idx="989">
                  <c:v>248636.7</c:v>
                </c:pt>
                <c:pt idx="990">
                  <c:v>247685.1</c:v>
                </c:pt>
                <c:pt idx="991">
                  <c:v>240002.1</c:v>
                </c:pt>
                <c:pt idx="992">
                  <c:v>213734.3</c:v>
                </c:pt>
                <c:pt idx="993">
                  <c:v>244999.3</c:v>
                </c:pt>
                <c:pt idx="994">
                  <c:v>246359.1</c:v>
                </c:pt>
                <c:pt idx="995">
                  <c:v>245723.39999999991</c:v>
                </c:pt>
                <c:pt idx="996">
                  <c:v>239036.2</c:v>
                </c:pt>
                <c:pt idx="997">
                  <c:v>210498.6</c:v>
                </c:pt>
                <c:pt idx="998">
                  <c:v>251739.8</c:v>
                </c:pt>
                <c:pt idx="999">
                  <c:v>258529.7</c:v>
                </c:pt>
                <c:pt idx="1000">
                  <c:v>258511.5</c:v>
                </c:pt>
                <c:pt idx="1001">
                  <c:v>251017</c:v>
                </c:pt>
                <c:pt idx="1002">
                  <c:v>223489.5</c:v>
                </c:pt>
                <c:pt idx="1003">
                  <c:v>249607.8</c:v>
                </c:pt>
                <c:pt idx="1004">
                  <c:v>240702.8</c:v>
                </c:pt>
                <c:pt idx="1005">
                  <c:v>244830.3</c:v>
                </c:pt>
                <c:pt idx="1006">
                  <c:v>222470.3</c:v>
                </c:pt>
                <c:pt idx="1007">
                  <c:v>172278.6</c:v>
                </c:pt>
                <c:pt idx="1008">
                  <c:v>208928.2</c:v>
                </c:pt>
                <c:pt idx="1009">
                  <c:v>252305.3</c:v>
                </c:pt>
                <c:pt idx="1010">
                  <c:v>253158.1</c:v>
                </c:pt>
                <c:pt idx="1011">
                  <c:v>246053.6</c:v>
                </c:pt>
                <c:pt idx="1012">
                  <c:v>215114.89999999991</c:v>
                </c:pt>
                <c:pt idx="1013">
                  <c:v>255186.1</c:v>
                </c:pt>
                <c:pt idx="1014">
                  <c:v>256122.1</c:v>
                </c:pt>
                <c:pt idx="1015">
                  <c:v>246915.5</c:v>
                </c:pt>
                <c:pt idx="1016">
                  <c:v>239959.2</c:v>
                </c:pt>
                <c:pt idx="1017">
                  <c:v>211850.6</c:v>
                </c:pt>
                <c:pt idx="1018">
                  <c:v>224205.8</c:v>
                </c:pt>
                <c:pt idx="1019">
                  <c:v>213752.5</c:v>
                </c:pt>
                <c:pt idx="1020">
                  <c:v>240706.7</c:v>
                </c:pt>
                <c:pt idx="1021">
                  <c:v>225823</c:v>
                </c:pt>
                <c:pt idx="1022">
                  <c:v>202667.39999999991</c:v>
                </c:pt>
                <c:pt idx="1023">
                  <c:v>243526.39999999991</c:v>
                </c:pt>
                <c:pt idx="1024">
                  <c:v>244290.8</c:v>
                </c:pt>
                <c:pt idx="1025">
                  <c:v>243077.89999999991</c:v>
                </c:pt>
                <c:pt idx="1026">
                  <c:v>234907.39999999991</c:v>
                </c:pt>
                <c:pt idx="1027">
                  <c:v>208232.7</c:v>
                </c:pt>
                <c:pt idx="1028">
                  <c:v>246732.2</c:v>
                </c:pt>
                <c:pt idx="1029">
                  <c:v>246762.1</c:v>
                </c:pt>
                <c:pt idx="1030">
                  <c:v>244289.5</c:v>
                </c:pt>
                <c:pt idx="1031">
                  <c:v>239170.1</c:v>
                </c:pt>
                <c:pt idx="1032">
                  <c:v>212677.39999999991</c:v>
                </c:pt>
                <c:pt idx="1033">
                  <c:v>231307.7</c:v>
                </c:pt>
                <c:pt idx="1034">
                  <c:v>244883.6</c:v>
                </c:pt>
                <c:pt idx="1035">
                  <c:v>235029.6</c:v>
                </c:pt>
                <c:pt idx="1036">
                  <c:v>208660.39999999991</c:v>
                </c:pt>
                <c:pt idx="1037">
                  <c:v>196995.5</c:v>
                </c:pt>
                <c:pt idx="1038">
                  <c:v>187557.5</c:v>
                </c:pt>
                <c:pt idx="1039">
                  <c:v>242858.2</c:v>
                </c:pt>
                <c:pt idx="1040">
                  <c:v>238377.1</c:v>
                </c:pt>
                <c:pt idx="1041">
                  <c:v>234091</c:v>
                </c:pt>
                <c:pt idx="1042">
                  <c:v>207340.89999999991</c:v>
                </c:pt>
                <c:pt idx="1043">
                  <c:v>220560.6</c:v>
                </c:pt>
                <c:pt idx="1044">
                  <c:v>242505.89999999991</c:v>
                </c:pt>
                <c:pt idx="1045">
                  <c:v>240385.6</c:v>
                </c:pt>
                <c:pt idx="1046">
                  <c:v>229992.1</c:v>
                </c:pt>
                <c:pt idx="1047">
                  <c:v>201119.1</c:v>
                </c:pt>
                <c:pt idx="1048">
                  <c:v>238621.5</c:v>
                </c:pt>
                <c:pt idx="1049">
                  <c:v>241008.3</c:v>
                </c:pt>
                <c:pt idx="1050">
                  <c:v>233736.1</c:v>
                </c:pt>
                <c:pt idx="1051">
                  <c:v>221197.6</c:v>
                </c:pt>
                <c:pt idx="1052">
                  <c:v>199720.3</c:v>
                </c:pt>
                <c:pt idx="1053">
                  <c:v>236148.89999999991</c:v>
                </c:pt>
                <c:pt idx="1054">
                  <c:v>237604.89999999991</c:v>
                </c:pt>
                <c:pt idx="1055">
                  <c:v>230703.2</c:v>
                </c:pt>
                <c:pt idx="1056">
                  <c:v>225956.89999999991</c:v>
                </c:pt>
                <c:pt idx="1057">
                  <c:v>197718.3</c:v>
                </c:pt>
                <c:pt idx="1058">
                  <c:v>227639.1</c:v>
                </c:pt>
                <c:pt idx="1059">
                  <c:v>229304.39999999991</c:v>
                </c:pt>
                <c:pt idx="1060">
                  <c:v>227724.89999999991</c:v>
                </c:pt>
                <c:pt idx="1061">
                  <c:v>220649</c:v>
                </c:pt>
                <c:pt idx="1062">
                  <c:v>193416.6</c:v>
                </c:pt>
                <c:pt idx="1063">
                  <c:v>218071.1</c:v>
                </c:pt>
                <c:pt idx="1064">
                  <c:v>221816.39999999991</c:v>
                </c:pt>
                <c:pt idx="1065">
                  <c:v>168695.8</c:v>
                </c:pt>
                <c:pt idx="1066">
                  <c:v>219133.2</c:v>
                </c:pt>
                <c:pt idx="1067">
                  <c:v>198372.2</c:v>
                </c:pt>
                <c:pt idx="1068">
                  <c:v>230019.39999999991</c:v>
                </c:pt>
                <c:pt idx="1069">
                  <c:v>232224.2</c:v>
                </c:pt>
                <c:pt idx="1070">
                  <c:v>229962.2</c:v>
                </c:pt>
                <c:pt idx="1071">
                  <c:v>225088.5</c:v>
                </c:pt>
                <c:pt idx="1072">
                  <c:v>200353.39999999991</c:v>
                </c:pt>
                <c:pt idx="1073">
                  <c:v>230132.5</c:v>
                </c:pt>
                <c:pt idx="1074">
                  <c:v>233629.5</c:v>
                </c:pt>
                <c:pt idx="1075">
                  <c:v>231462.39999999991</c:v>
                </c:pt>
                <c:pt idx="1076">
                  <c:v>222067.3</c:v>
                </c:pt>
                <c:pt idx="1077">
                  <c:v>193772.79999999999</c:v>
                </c:pt>
                <c:pt idx="1078">
                  <c:v>226138.89999999991</c:v>
                </c:pt>
                <c:pt idx="1079">
                  <c:v>228602.39999999991</c:v>
                </c:pt>
                <c:pt idx="1080">
                  <c:v>217077.89999999991</c:v>
                </c:pt>
                <c:pt idx="1081">
                  <c:v>220344.8</c:v>
                </c:pt>
                <c:pt idx="1082">
                  <c:v>192108.79999999999</c:v>
                </c:pt>
                <c:pt idx="1083">
                  <c:v>220779</c:v>
                </c:pt>
                <c:pt idx="1084">
                  <c:v>220338.3</c:v>
                </c:pt>
                <c:pt idx="1085">
                  <c:v>211599.7</c:v>
                </c:pt>
                <c:pt idx="1086">
                  <c:v>218034.7</c:v>
                </c:pt>
                <c:pt idx="1087">
                  <c:v>194643.8</c:v>
                </c:pt>
                <c:pt idx="1088">
                  <c:v>220789.39999999991</c:v>
                </c:pt>
                <c:pt idx="1089">
                  <c:v>226738.2</c:v>
                </c:pt>
                <c:pt idx="1090">
                  <c:v>228857.2</c:v>
                </c:pt>
                <c:pt idx="1091">
                  <c:v>219797.5</c:v>
                </c:pt>
                <c:pt idx="1092">
                  <c:v>194333.1</c:v>
                </c:pt>
                <c:pt idx="1093">
                  <c:v>221002.6</c:v>
                </c:pt>
                <c:pt idx="1094">
                  <c:v>219488.1</c:v>
                </c:pt>
                <c:pt idx="1095">
                  <c:v>207096.5</c:v>
                </c:pt>
                <c:pt idx="1096">
                  <c:v>215486.7</c:v>
                </c:pt>
                <c:pt idx="1097">
                  <c:v>194538.5</c:v>
                </c:pt>
                <c:pt idx="1098">
                  <c:v>228887.1</c:v>
                </c:pt>
                <c:pt idx="1099">
                  <c:v>232940.5</c:v>
                </c:pt>
                <c:pt idx="1100">
                  <c:v>229802.3</c:v>
                </c:pt>
                <c:pt idx="1101">
                  <c:v>225733.3</c:v>
                </c:pt>
                <c:pt idx="1102">
                  <c:v>200330</c:v>
                </c:pt>
                <c:pt idx="1103">
                  <c:v>233697.1</c:v>
                </c:pt>
                <c:pt idx="1104">
                  <c:v>243174.1</c:v>
                </c:pt>
                <c:pt idx="1105">
                  <c:v>240375.2</c:v>
                </c:pt>
                <c:pt idx="1106">
                  <c:v>236360.8</c:v>
                </c:pt>
                <c:pt idx="1107">
                  <c:v>206939.2</c:v>
                </c:pt>
                <c:pt idx="1108">
                  <c:v>188840.6</c:v>
                </c:pt>
                <c:pt idx="1109">
                  <c:v>255229</c:v>
                </c:pt>
                <c:pt idx="1110">
                  <c:v>258631.1</c:v>
                </c:pt>
                <c:pt idx="1111">
                  <c:v>253137.3</c:v>
                </c:pt>
                <c:pt idx="1112">
                  <c:v>226426.2</c:v>
                </c:pt>
                <c:pt idx="1113">
                  <c:v>265700.5</c:v>
                </c:pt>
                <c:pt idx="1114">
                  <c:v>204618.7</c:v>
                </c:pt>
                <c:pt idx="1115">
                  <c:v>218362.3</c:v>
                </c:pt>
                <c:pt idx="1116">
                  <c:v>229385</c:v>
                </c:pt>
                <c:pt idx="1117">
                  <c:v>203626.8</c:v>
                </c:pt>
                <c:pt idx="1118">
                  <c:v>249428.39999999991</c:v>
                </c:pt>
                <c:pt idx="1119">
                  <c:v>253596.2</c:v>
                </c:pt>
                <c:pt idx="1120">
                  <c:v>248071.2</c:v>
                </c:pt>
                <c:pt idx="1121">
                  <c:v>245547.89999999991</c:v>
                </c:pt>
                <c:pt idx="1122">
                  <c:v>218268.7</c:v>
                </c:pt>
                <c:pt idx="1123">
                  <c:v>260998.39999999991</c:v>
                </c:pt>
                <c:pt idx="1124">
                  <c:v>271528.40000000002</c:v>
                </c:pt>
                <c:pt idx="1125">
                  <c:v>263887</c:v>
                </c:pt>
                <c:pt idx="1126">
                  <c:v>252553.60000000001</c:v>
                </c:pt>
                <c:pt idx="1127">
                  <c:v>224718</c:v>
                </c:pt>
                <c:pt idx="1128">
                  <c:v>261199.89999999991</c:v>
                </c:pt>
                <c:pt idx="1129">
                  <c:v>267736.3</c:v>
                </c:pt>
                <c:pt idx="1130">
                  <c:v>262941.90000000002</c:v>
                </c:pt>
                <c:pt idx="1131">
                  <c:v>263611.40000000002</c:v>
                </c:pt>
                <c:pt idx="1132">
                  <c:v>232867.7</c:v>
                </c:pt>
                <c:pt idx="1133">
                  <c:v>255048.3</c:v>
                </c:pt>
                <c:pt idx="1134">
                  <c:v>281641.09999999998</c:v>
                </c:pt>
                <c:pt idx="1135">
                  <c:v>274667.90000000002</c:v>
                </c:pt>
                <c:pt idx="1136">
                  <c:v>263186.3</c:v>
                </c:pt>
                <c:pt idx="1137">
                  <c:v>232607.7</c:v>
                </c:pt>
                <c:pt idx="1138">
                  <c:v>281619</c:v>
                </c:pt>
                <c:pt idx="1139">
                  <c:v>286065</c:v>
                </c:pt>
                <c:pt idx="1140">
                  <c:v>279132.09999999998</c:v>
                </c:pt>
                <c:pt idx="1141">
                  <c:v>269304.09999999998</c:v>
                </c:pt>
                <c:pt idx="1142">
                  <c:v>239512</c:v>
                </c:pt>
                <c:pt idx="1143">
                  <c:v>283541.7</c:v>
                </c:pt>
                <c:pt idx="1144">
                  <c:v>294594.3</c:v>
                </c:pt>
                <c:pt idx="1145">
                  <c:v>282285.90000000002</c:v>
                </c:pt>
                <c:pt idx="1146">
                  <c:v>264888</c:v>
                </c:pt>
                <c:pt idx="1147">
                  <c:v>235701.7</c:v>
                </c:pt>
                <c:pt idx="1148">
                  <c:v>287747.20000000001</c:v>
                </c:pt>
                <c:pt idx="1149">
                  <c:v>287716</c:v>
                </c:pt>
                <c:pt idx="1150">
                  <c:v>270366.2</c:v>
                </c:pt>
                <c:pt idx="1151">
                  <c:v>251569.5</c:v>
                </c:pt>
                <c:pt idx="1152">
                  <c:v>232259.3</c:v>
                </c:pt>
                <c:pt idx="1153">
                  <c:v>289941.59999999998</c:v>
                </c:pt>
                <c:pt idx="1154">
                  <c:v>292392.09999999998</c:v>
                </c:pt>
                <c:pt idx="1155">
                  <c:v>285390.3</c:v>
                </c:pt>
                <c:pt idx="1156">
                  <c:v>275663.7</c:v>
                </c:pt>
                <c:pt idx="1157">
                  <c:v>241735</c:v>
                </c:pt>
                <c:pt idx="1158">
                  <c:v>268738.59999999998</c:v>
                </c:pt>
                <c:pt idx="1159">
                  <c:v>284586.90000000002</c:v>
                </c:pt>
                <c:pt idx="1160">
                  <c:v>277511</c:v>
                </c:pt>
                <c:pt idx="1161">
                  <c:v>270023</c:v>
                </c:pt>
                <c:pt idx="1162">
                  <c:v>239921.5</c:v>
                </c:pt>
                <c:pt idx="1163">
                  <c:v>291018</c:v>
                </c:pt>
                <c:pt idx="1164">
                  <c:v>282724</c:v>
                </c:pt>
                <c:pt idx="1165">
                  <c:v>258594.7</c:v>
                </c:pt>
                <c:pt idx="1166">
                  <c:v>186063.8</c:v>
                </c:pt>
                <c:pt idx="1167">
                  <c:v>183615.89999999991</c:v>
                </c:pt>
                <c:pt idx="1168">
                  <c:v>297853.40000000002</c:v>
                </c:pt>
                <c:pt idx="1169">
                  <c:v>297674</c:v>
                </c:pt>
                <c:pt idx="1170">
                  <c:v>290594.2</c:v>
                </c:pt>
                <c:pt idx="1171">
                  <c:v>281126.3</c:v>
                </c:pt>
                <c:pt idx="1172">
                  <c:v>242602.1</c:v>
                </c:pt>
                <c:pt idx="1173">
                  <c:v>287358.5</c:v>
                </c:pt>
                <c:pt idx="1174">
                  <c:v>288912</c:v>
                </c:pt>
                <c:pt idx="1175">
                  <c:v>275912</c:v>
                </c:pt>
                <c:pt idx="1176">
                  <c:v>266510.40000000002</c:v>
                </c:pt>
                <c:pt idx="1177">
                  <c:v>231764</c:v>
                </c:pt>
                <c:pt idx="1178">
                  <c:v>271156.59999999998</c:v>
                </c:pt>
                <c:pt idx="1179">
                  <c:v>268977.8</c:v>
                </c:pt>
                <c:pt idx="1180">
                  <c:v>263357.90000000002</c:v>
                </c:pt>
                <c:pt idx="1181">
                  <c:v>253490.89999999991</c:v>
                </c:pt>
                <c:pt idx="1182">
                  <c:v>219588.2</c:v>
                </c:pt>
                <c:pt idx="1183">
                  <c:v>248755</c:v>
                </c:pt>
                <c:pt idx="1184">
                  <c:v>248111.5</c:v>
                </c:pt>
                <c:pt idx="1185">
                  <c:v>235475.5</c:v>
                </c:pt>
                <c:pt idx="1186">
                  <c:v>217634.3</c:v>
                </c:pt>
                <c:pt idx="1187">
                  <c:v>176698.6</c:v>
                </c:pt>
                <c:pt idx="1188">
                  <c:v>136910.79999999999</c:v>
                </c:pt>
                <c:pt idx="1189">
                  <c:v>159211</c:v>
                </c:pt>
                <c:pt idx="1190">
                  <c:v>147839.9</c:v>
                </c:pt>
                <c:pt idx="1191">
                  <c:v>106290.6</c:v>
                </c:pt>
                <c:pt idx="1192">
                  <c:v>90642.5</c:v>
                </c:pt>
                <c:pt idx="1193">
                  <c:v>207940.2</c:v>
                </c:pt>
                <c:pt idx="1194">
                  <c:v>228263.1</c:v>
                </c:pt>
                <c:pt idx="1195">
                  <c:v>224056.3</c:v>
                </c:pt>
                <c:pt idx="1196">
                  <c:v>276762.2</c:v>
                </c:pt>
                <c:pt idx="1197">
                  <c:v>285938.90000000002</c:v>
                </c:pt>
                <c:pt idx="1198">
                  <c:v>284757.2</c:v>
                </c:pt>
                <c:pt idx="1199">
                  <c:v>280689.5</c:v>
                </c:pt>
                <c:pt idx="1200">
                  <c:v>244514.39999999991</c:v>
                </c:pt>
                <c:pt idx="1201">
                  <c:v>293680.40000000002</c:v>
                </c:pt>
                <c:pt idx="1202">
                  <c:v>298721.8</c:v>
                </c:pt>
                <c:pt idx="1203">
                  <c:v>293933.90000000002</c:v>
                </c:pt>
                <c:pt idx="1204">
                  <c:v>290097.59999999998</c:v>
                </c:pt>
                <c:pt idx="1205">
                  <c:v>256959.3</c:v>
                </c:pt>
                <c:pt idx="1206">
                  <c:v>271307.40000000002</c:v>
                </c:pt>
                <c:pt idx="1207">
                  <c:v>305974.5</c:v>
                </c:pt>
                <c:pt idx="1208">
                  <c:v>304125.90000000002</c:v>
                </c:pt>
                <c:pt idx="1209">
                  <c:v>297430.90000000002</c:v>
                </c:pt>
                <c:pt idx="1210">
                  <c:v>260848.89999999991</c:v>
                </c:pt>
                <c:pt idx="1211">
                  <c:v>305575.40000000002</c:v>
                </c:pt>
                <c:pt idx="1212">
                  <c:v>308942.40000000002</c:v>
                </c:pt>
                <c:pt idx="1213">
                  <c:v>303656.59999999998</c:v>
                </c:pt>
                <c:pt idx="1214">
                  <c:v>292657.3</c:v>
                </c:pt>
                <c:pt idx="1215">
                  <c:v>260521.3</c:v>
                </c:pt>
                <c:pt idx="1216">
                  <c:v>309240.09999999998</c:v>
                </c:pt>
                <c:pt idx="1217">
                  <c:v>310785.8</c:v>
                </c:pt>
                <c:pt idx="1218">
                  <c:v>307973.90000000002</c:v>
                </c:pt>
                <c:pt idx="1219">
                  <c:v>296966.8</c:v>
                </c:pt>
                <c:pt idx="1220">
                  <c:v>260617.5</c:v>
                </c:pt>
                <c:pt idx="1221">
                  <c:v>287318.2</c:v>
                </c:pt>
                <c:pt idx="1222">
                  <c:v>289780.40000000002</c:v>
                </c:pt>
                <c:pt idx="1223">
                  <c:v>291645.90000000002</c:v>
                </c:pt>
                <c:pt idx="1224">
                  <c:v>279760</c:v>
                </c:pt>
                <c:pt idx="1225">
                  <c:v>258297</c:v>
                </c:pt>
                <c:pt idx="1226">
                  <c:v>299211.90000000002</c:v>
                </c:pt>
                <c:pt idx="1227">
                  <c:v>314501.2</c:v>
                </c:pt>
                <c:pt idx="1228">
                  <c:v>308830.59999999998</c:v>
                </c:pt>
                <c:pt idx="1229">
                  <c:v>295443.20000000001</c:v>
                </c:pt>
                <c:pt idx="1230">
                  <c:v>257942.1</c:v>
                </c:pt>
                <c:pt idx="1231">
                  <c:v>311272</c:v>
                </c:pt>
                <c:pt idx="1232">
                  <c:v>319577.7</c:v>
                </c:pt>
                <c:pt idx="1233">
                  <c:v>201016.39999999991</c:v>
                </c:pt>
                <c:pt idx="1234">
                  <c:v>298530.7</c:v>
                </c:pt>
                <c:pt idx="1235">
                  <c:v>265560.09999999998</c:v>
                </c:pt>
                <c:pt idx="1236">
                  <c:v>317952.7</c:v>
                </c:pt>
                <c:pt idx="1237">
                  <c:v>320537.09999999998</c:v>
                </c:pt>
                <c:pt idx="1238">
                  <c:v>316533.09999999998</c:v>
                </c:pt>
                <c:pt idx="1239">
                  <c:v>304297.5</c:v>
                </c:pt>
                <c:pt idx="1240">
                  <c:v>264911.40000000002</c:v>
                </c:pt>
                <c:pt idx="1241">
                  <c:v>318493.5</c:v>
                </c:pt>
                <c:pt idx="1242">
                  <c:v>320643.7</c:v>
                </c:pt>
                <c:pt idx="1243">
                  <c:v>312785.2</c:v>
                </c:pt>
                <c:pt idx="1244">
                  <c:v>300417</c:v>
                </c:pt>
                <c:pt idx="1245">
                  <c:v>263378.7</c:v>
                </c:pt>
                <c:pt idx="1246">
                  <c:v>312796.90000000002</c:v>
                </c:pt>
                <c:pt idx="1247">
                  <c:v>315692</c:v>
                </c:pt>
                <c:pt idx="1248">
                  <c:v>307130.2</c:v>
                </c:pt>
                <c:pt idx="1249">
                  <c:v>292657.3</c:v>
                </c:pt>
                <c:pt idx="1250">
                  <c:v>262537.59999999998</c:v>
                </c:pt>
                <c:pt idx="1251">
                  <c:v>302798.59999999998</c:v>
                </c:pt>
                <c:pt idx="1252">
                  <c:v>305653.40000000002</c:v>
                </c:pt>
                <c:pt idx="1253">
                  <c:v>294452.59999999998</c:v>
                </c:pt>
                <c:pt idx="1254">
                  <c:v>265571.8</c:v>
                </c:pt>
                <c:pt idx="1255">
                  <c:v>137750.6</c:v>
                </c:pt>
                <c:pt idx="1256">
                  <c:v>255183.5</c:v>
                </c:pt>
                <c:pt idx="1257">
                  <c:v>307383.7</c:v>
                </c:pt>
                <c:pt idx="1258">
                  <c:v>310763.7</c:v>
                </c:pt>
                <c:pt idx="1259">
                  <c:v>299865.8</c:v>
                </c:pt>
                <c:pt idx="1260">
                  <c:v>265317</c:v>
                </c:pt>
                <c:pt idx="1261">
                  <c:v>318415.5</c:v>
                </c:pt>
                <c:pt idx="1262">
                  <c:v>320110.7</c:v>
                </c:pt>
                <c:pt idx="1263">
                  <c:v>316563</c:v>
                </c:pt>
                <c:pt idx="1264">
                  <c:v>309970.7</c:v>
                </c:pt>
                <c:pt idx="1265">
                  <c:v>273227.5</c:v>
                </c:pt>
                <c:pt idx="1266">
                  <c:v>321824.09999999998</c:v>
                </c:pt>
                <c:pt idx="1267">
                  <c:v>326264.90000000002</c:v>
                </c:pt>
                <c:pt idx="1268">
                  <c:v>319651.8</c:v>
                </c:pt>
                <c:pt idx="1269">
                  <c:v>308001.2</c:v>
                </c:pt>
                <c:pt idx="1270">
                  <c:v>271676.59999999998</c:v>
                </c:pt>
                <c:pt idx="1271">
                  <c:v>324342.2</c:v>
                </c:pt>
                <c:pt idx="1272">
                  <c:v>322634</c:v>
                </c:pt>
                <c:pt idx="1273">
                  <c:v>314644.2</c:v>
                </c:pt>
                <c:pt idx="1274">
                  <c:v>300383.2</c:v>
                </c:pt>
                <c:pt idx="1275">
                  <c:v>261384.5</c:v>
                </c:pt>
                <c:pt idx="1276">
                  <c:v>312821.59999999998</c:v>
                </c:pt>
                <c:pt idx="1277">
                  <c:v>304417.09999999998</c:v>
                </c:pt>
                <c:pt idx="1278">
                  <c:v>274808.3</c:v>
                </c:pt>
                <c:pt idx="1279">
                  <c:v>295794.2</c:v>
                </c:pt>
                <c:pt idx="1280">
                  <c:v>257671.7</c:v>
                </c:pt>
                <c:pt idx="1281">
                  <c:v>304135</c:v>
                </c:pt>
                <c:pt idx="1282">
                  <c:v>313003.59999999998</c:v>
                </c:pt>
                <c:pt idx="1283">
                  <c:v>206603.8</c:v>
                </c:pt>
                <c:pt idx="1284">
                  <c:v>274510.59999999998</c:v>
                </c:pt>
                <c:pt idx="1285">
                  <c:v>268356.40000000002</c:v>
                </c:pt>
                <c:pt idx="1286">
                  <c:v>312456.3</c:v>
                </c:pt>
                <c:pt idx="1287">
                  <c:v>314880.8</c:v>
                </c:pt>
                <c:pt idx="1288">
                  <c:v>302351.40000000002</c:v>
                </c:pt>
                <c:pt idx="1289">
                  <c:v>292932.90000000002</c:v>
                </c:pt>
                <c:pt idx="1290">
                  <c:v>259716.6</c:v>
                </c:pt>
                <c:pt idx="1291">
                  <c:v>271447.8</c:v>
                </c:pt>
                <c:pt idx="1292">
                  <c:v>303451.2</c:v>
                </c:pt>
                <c:pt idx="1293">
                  <c:v>298920.7</c:v>
                </c:pt>
                <c:pt idx="1294">
                  <c:v>290579.90000000002</c:v>
                </c:pt>
                <c:pt idx="1295">
                  <c:v>257376.6</c:v>
                </c:pt>
                <c:pt idx="1296">
                  <c:v>238925.7</c:v>
                </c:pt>
                <c:pt idx="1297">
                  <c:v>308114.3</c:v>
                </c:pt>
                <c:pt idx="1298">
                  <c:v>298903.8</c:v>
                </c:pt>
                <c:pt idx="1299">
                  <c:v>283279.09999999998</c:v>
                </c:pt>
                <c:pt idx="1300">
                  <c:v>247336.7</c:v>
                </c:pt>
                <c:pt idx="1301">
                  <c:v>289272.09999999998</c:v>
                </c:pt>
                <c:pt idx="1302">
                  <c:v>292302.40000000002</c:v>
                </c:pt>
                <c:pt idx="1303">
                  <c:v>294301.8</c:v>
                </c:pt>
                <c:pt idx="1304">
                  <c:v>283024.3</c:v>
                </c:pt>
                <c:pt idx="1305">
                  <c:v>251466.8</c:v>
                </c:pt>
                <c:pt idx="1306">
                  <c:v>296147.8</c:v>
                </c:pt>
                <c:pt idx="1307">
                  <c:v>288697.5</c:v>
                </c:pt>
                <c:pt idx="1308">
                  <c:v>278600.40000000002</c:v>
                </c:pt>
                <c:pt idx="1309">
                  <c:v>239250.7</c:v>
                </c:pt>
                <c:pt idx="1310">
                  <c:v>287584.7</c:v>
                </c:pt>
                <c:pt idx="1311">
                  <c:v>272079.59999999998</c:v>
                </c:pt>
                <c:pt idx="1312">
                  <c:v>288132</c:v>
                </c:pt>
                <c:pt idx="1313">
                  <c:v>276151.2</c:v>
                </c:pt>
                <c:pt idx="1314">
                  <c:v>233160.2</c:v>
                </c:pt>
                <c:pt idx="1315">
                  <c:v>190044.39999999991</c:v>
                </c:pt>
                <c:pt idx="1316">
                  <c:v>212140.5</c:v>
                </c:pt>
                <c:pt idx="1317">
                  <c:v>261664</c:v>
                </c:pt>
                <c:pt idx="1318">
                  <c:v>272057.5</c:v>
                </c:pt>
                <c:pt idx="1319">
                  <c:v>240041.1</c:v>
                </c:pt>
                <c:pt idx="1320">
                  <c:v>272145.90000000002</c:v>
                </c:pt>
                <c:pt idx="1321">
                  <c:v>281333</c:v>
                </c:pt>
                <c:pt idx="1322">
                  <c:v>270999.3</c:v>
                </c:pt>
                <c:pt idx="1323">
                  <c:v>199902.3</c:v>
                </c:pt>
                <c:pt idx="1324">
                  <c:v>219694.8</c:v>
                </c:pt>
                <c:pt idx="1325">
                  <c:v>285630.8</c:v>
                </c:pt>
                <c:pt idx="1326">
                  <c:v>290232.8</c:v>
                </c:pt>
                <c:pt idx="1327">
                  <c:v>286566.8</c:v>
                </c:pt>
                <c:pt idx="1328">
                  <c:v>276602.3</c:v>
                </c:pt>
                <c:pt idx="1329">
                  <c:v>240259.5</c:v>
                </c:pt>
                <c:pt idx="1330">
                  <c:v>282603.09999999998</c:v>
                </c:pt>
                <c:pt idx="1331">
                  <c:v>285716.59999999998</c:v>
                </c:pt>
                <c:pt idx="1332">
                  <c:v>283344.09999999998</c:v>
                </c:pt>
                <c:pt idx="1333">
                  <c:v>273275.59999999998</c:v>
                </c:pt>
                <c:pt idx="1334">
                  <c:v>243023.3</c:v>
                </c:pt>
                <c:pt idx="1335">
                  <c:v>263940.3</c:v>
                </c:pt>
                <c:pt idx="1336">
                  <c:v>270008.7</c:v>
                </c:pt>
                <c:pt idx="1337">
                  <c:v>284017.5</c:v>
                </c:pt>
                <c:pt idx="1338">
                  <c:v>268860.79999999999</c:v>
                </c:pt>
                <c:pt idx="1339">
                  <c:v>240080.1</c:v>
                </c:pt>
                <c:pt idx="1340">
                  <c:v>275268.5</c:v>
                </c:pt>
                <c:pt idx="1341">
                  <c:v>278995.59999999998</c:v>
                </c:pt>
                <c:pt idx="1342">
                  <c:v>272832.3</c:v>
                </c:pt>
                <c:pt idx="1343">
                  <c:v>261250.6</c:v>
                </c:pt>
                <c:pt idx="1344">
                  <c:v>231840.7</c:v>
                </c:pt>
                <c:pt idx="1345">
                  <c:v>269024.59999999998</c:v>
                </c:pt>
                <c:pt idx="1346">
                  <c:v>273007.8</c:v>
                </c:pt>
                <c:pt idx="1347">
                  <c:v>270149.09999999998</c:v>
                </c:pt>
                <c:pt idx="1348">
                  <c:v>263285.09999999998</c:v>
                </c:pt>
                <c:pt idx="1349">
                  <c:v>232137.1</c:v>
                </c:pt>
                <c:pt idx="1350">
                  <c:v>268154.90000000002</c:v>
                </c:pt>
                <c:pt idx="1351">
                  <c:v>269527.7</c:v>
                </c:pt>
                <c:pt idx="1352">
                  <c:v>262693.59999999998</c:v>
                </c:pt>
                <c:pt idx="1353">
                  <c:v>243473.1</c:v>
                </c:pt>
                <c:pt idx="1354">
                  <c:v>223607.8</c:v>
                </c:pt>
                <c:pt idx="1355">
                  <c:v>270608</c:v>
                </c:pt>
                <c:pt idx="1356">
                  <c:v>277084.59999999998</c:v>
                </c:pt>
                <c:pt idx="1357">
                  <c:v>270221.90000000002</c:v>
                </c:pt>
                <c:pt idx="1358">
                  <c:v>268301.8</c:v>
                </c:pt>
                <c:pt idx="1359">
                  <c:v>238362.8</c:v>
                </c:pt>
                <c:pt idx="1360">
                  <c:v>188592.3</c:v>
                </c:pt>
                <c:pt idx="1361">
                  <c:v>250287.7</c:v>
                </c:pt>
                <c:pt idx="1362">
                  <c:v>288091.7</c:v>
                </c:pt>
                <c:pt idx="1363">
                  <c:v>280754.5</c:v>
                </c:pt>
                <c:pt idx="1364">
                  <c:v>243523.8</c:v>
                </c:pt>
                <c:pt idx="1365">
                  <c:v>224049.8</c:v>
                </c:pt>
                <c:pt idx="1366">
                  <c:v>180622</c:v>
                </c:pt>
                <c:pt idx="1367">
                  <c:v>141133.20000000001</c:v>
                </c:pt>
                <c:pt idx="1368">
                  <c:v>211257.8</c:v>
                </c:pt>
                <c:pt idx="1369">
                  <c:v>270181.59999999998</c:v>
                </c:pt>
                <c:pt idx="1370">
                  <c:v>319792.2</c:v>
                </c:pt>
                <c:pt idx="1371">
                  <c:v>319274.8</c:v>
                </c:pt>
                <c:pt idx="1372">
                  <c:v>313666.59999999998</c:v>
                </c:pt>
                <c:pt idx="1373">
                  <c:v>310108.5</c:v>
                </c:pt>
                <c:pt idx="1374">
                  <c:v>272520.3</c:v>
                </c:pt>
                <c:pt idx="1375">
                  <c:v>316522.7</c:v>
                </c:pt>
                <c:pt idx="1376">
                  <c:v>328040.7</c:v>
                </c:pt>
                <c:pt idx="1377">
                  <c:v>338328.9</c:v>
                </c:pt>
                <c:pt idx="1378">
                  <c:v>325328.90000000002</c:v>
                </c:pt>
                <c:pt idx="1379">
                  <c:v>269313.2</c:v>
                </c:pt>
                <c:pt idx="1380">
                  <c:v>323332.09999999998</c:v>
                </c:pt>
                <c:pt idx="1381">
                  <c:v>331120.40000000002</c:v>
                </c:pt>
                <c:pt idx="1382">
                  <c:v>322744.5</c:v>
                </c:pt>
                <c:pt idx="1383">
                  <c:v>317707</c:v>
                </c:pt>
                <c:pt idx="1384">
                  <c:v>278846.09999999998</c:v>
                </c:pt>
                <c:pt idx="1385">
                  <c:v>312435.5</c:v>
                </c:pt>
                <c:pt idx="1386">
                  <c:v>330198.7</c:v>
                </c:pt>
                <c:pt idx="1387">
                  <c:v>322727.59999999998</c:v>
                </c:pt>
                <c:pt idx="1388">
                  <c:v>305552</c:v>
                </c:pt>
                <c:pt idx="1389">
                  <c:v>276562</c:v>
                </c:pt>
                <c:pt idx="1390">
                  <c:v>333390.2</c:v>
                </c:pt>
                <c:pt idx="1391">
                  <c:v>341256.5</c:v>
                </c:pt>
                <c:pt idx="1392">
                  <c:v>331971.90000000002</c:v>
                </c:pt>
                <c:pt idx="1393">
                  <c:v>321283.3</c:v>
                </c:pt>
                <c:pt idx="1394">
                  <c:v>280664.8</c:v>
                </c:pt>
                <c:pt idx="1395">
                  <c:v>312538.2</c:v>
                </c:pt>
                <c:pt idx="1396">
                  <c:v>333219.90000000002</c:v>
                </c:pt>
                <c:pt idx="1397">
                  <c:v>331539</c:v>
                </c:pt>
                <c:pt idx="1398">
                  <c:v>319857.2</c:v>
                </c:pt>
                <c:pt idx="1399">
                  <c:v>284087.7</c:v>
                </c:pt>
                <c:pt idx="1400">
                  <c:v>373360</c:v>
                </c:pt>
                <c:pt idx="1401">
                  <c:v>337699.7</c:v>
                </c:pt>
                <c:pt idx="1402">
                  <c:v>334235.2</c:v>
                </c:pt>
                <c:pt idx="1403">
                  <c:v>317954</c:v>
                </c:pt>
                <c:pt idx="1404">
                  <c:v>282202.7</c:v>
                </c:pt>
                <c:pt idx="1405">
                  <c:v>335812.1</c:v>
                </c:pt>
                <c:pt idx="1406">
                  <c:v>342500.6</c:v>
                </c:pt>
                <c:pt idx="1407">
                  <c:v>333628.09999999998</c:v>
                </c:pt>
                <c:pt idx="1408">
                  <c:v>310870.3</c:v>
                </c:pt>
                <c:pt idx="1409">
                  <c:v>258906.7</c:v>
                </c:pt>
                <c:pt idx="1410">
                  <c:v>332425.59999999998</c:v>
                </c:pt>
                <c:pt idx="1411">
                  <c:v>340362.1</c:v>
                </c:pt>
                <c:pt idx="1412">
                  <c:v>338786.5</c:v>
                </c:pt>
                <c:pt idx="1413">
                  <c:v>329681.3</c:v>
                </c:pt>
                <c:pt idx="1414">
                  <c:v>290672.2</c:v>
                </c:pt>
                <c:pt idx="1415">
                  <c:v>329283.5</c:v>
                </c:pt>
                <c:pt idx="1416">
                  <c:v>361497.5</c:v>
                </c:pt>
                <c:pt idx="1417">
                  <c:v>353878.2</c:v>
                </c:pt>
                <c:pt idx="1418">
                  <c:v>333372</c:v>
                </c:pt>
                <c:pt idx="1419">
                  <c:v>292532.5</c:v>
                </c:pt>
                <c:pt idx="1420">
                  <c:v>353590.9</c:v>
                </c:pt>
                <c:pt idx="1421">
                  <c:v>353012.4</c:v>
                </c:pt>
                <c:pt idx="1422">
                  <c:v>344961.5</c:v>
                </c:pt>
                <c:pt idx="1423">
                  <c:v>334521.2</c:v>
                </c:pt>
                <c:pt idx="1424">
                  <c:v>293553</c:v>
                </c:pt>
                <c:pt idx="1425">
                  <c:v>347250.8</c:v>
                </c:pt>
                <c:pt idx="1426">
                  <c:v>338518.7</c:v>
                </c:pt>
                <c:pt idx="1427">
                  <c:v>302759.59999999998</c:v>
                </c:pt>
                <c:pt idx="1428">
                  <c:v>219943.1</c:v>
                </c:pt>
                <c:pt idx="1429">
                  <c:v>218024.3</c:v>
                </c:pt>
                <c:pt idx="1430">
                  <c:v>348158.2</c:v>
                </c:pt>
                <c:pt idx="1431">
                  <c:v>338647.4</c:v>
                </c:pt>
                <c:pt idx="1432">
                  <c:v>336902.8</c:v>
                </c:pt>
                <c:pt idx="1433">
                  <c:v>310345.09999999998</c:v>
                </c:pt>
                <c:pt idx="1434">
                  <c:v>272966.2</c:v>
                </c:pt>
                <c:pt idx="1435">
                  <c:v>326272.7</c:v>
                </c:pt>
                <c:pt idx="1436">
                  <c:v>326177.8</c:v>
                </c:pt>
                <c:pt idx="1437">
                  <c:v>313033.5</c:v>
                </c:pt>
                <c:pt idx="1438">
                  <c:v>303852.90000000002</c:v>
                </c:pt>
                <c:pt idx="1439">
                  <c:v>270232.3</c:v>
                </c:pt>
                <c:pt idx="1440">
                  <c:v>316137.90000000002</c:v>
                </c:pt>
                <c:pt idx="1441">
                  <c:v>297891.09999999998</c:v>
                </c:pt>
                <c:pt idx="1442">
                  <c:v>281615.09999999998</c:v>
                </c:pt>
                <c:pt idx="1443">
                  <c:v>265232.5</c:v>
                </c:pt>
                <c:pt idx="1444">
                  <c:v>227810.7</c:v>
                </c:pt>
                <c:pt idx="1445">
                  <c:v>187678.39999999991</c:v>
                </c:pt>
                <c:pt idx="1446">
                  <c:v>127260.9</c:v>
                </c:pt>
                <c:pt idx="1447">
                  <c:v>99395.400000000009</c:v>
                </c:pt>
                <c:pt idx="1448">
                  <c:v>154740.29999999999</c:v>
                </c:pt>
                <c:pt idx="1449">
                  <c:v>165431.5</c:v>
                </c:pt>
                <c:pt idx="1450">
                  <c:v>190798.39999999991</c:v>
                </c:pt>
                <c:pt idx="1451">
                  <c:v>140855</c:v>
                </c:pt>
                <c:pt idx="1452">
                  <c:v>111883.2</c:v>
                </c:pt>
                <c:pt idx="1453">
                  <c:v>237802.5</c:v>
                </c:pt>
                <c:pt idx="1454">
                  <c:v>237892.2</c:v>
                </c:pt>
                <c:pt idx="1455">
                  <c:v>299600.59999999998</c:v>
                </c:pt>
                <c:pt idx="1456">
                  <c:v>354131.7</c:v>
                </c:pt>
                <c:pt idx="1457">
                  <c:v>342479.8</c:v>
                </c:pt>
                <c:pt idx="1458">
                  <c:v>340260.7</c:v>
                </c:pt>
                <c:pt idx="1459">
                  <c:v>298764.7</c:v>
                </c:pt>
                <c:pt idx="1460">
                  <c:v>344069.7</c:v>
                </c:pt>
                <c:pt idx="1461">
                  <c:v>358248.8</c:v>
                </c:pt>
                <c:pt idx="1462">
                  <c:v>349081.2</c:v>
                </c:pt>
                <c:pt idx="1463">
                  <c:v>337521.6</c:v>
                </c:pt>
                <c:pt idx="1464">
                  <c:v>331935.5</c:v>
                </c:pt>
                <c:pt idx="1465">
                  <c:v>303040.40000000002</c:v>
                </c:pt>
                <c:pt idx="1466">
                  <c:v>356756.4</c:v>
                </c:pt>
                <c:pt idx="1467">
                  <c:v>352687.4</c:v>
                </c:pt>
                <c:pt idx="1468">
                  <c:v>341079.7</c:v>
                </c:pt>
                <c:pt idx="1469">
                  <c:v>329300.40000000002</c:v>
                </c:pt>
                <c:pt idx="1470">
                  <c:v>352813.5</c:v>
                </c:pt>
                <c:pt idx="1471">
                  <c:v>356794.1</c:v>
                </c:pt>
                <c:pt idx="1472">
                  <c:v>354686.8</c:v>
                </c:pt>
                <c:pt idx="1473">
                  <c:v>342135.3</c:v>
                </c:pt>
                <c:pt idx="1474">
                  <c:v>285772.5</c:v>
                </c:pt>
                <c:pt idx="1475">
                  <c:v>351109.2</c:v>
                </c:pt>
                <c:pt idx="1476">
                  <c:v>359612.5</c:v>
                </c:pt>
                <c:pt idx="1477">
                  <c:v>330453.5</c:v>
                </c:pt>
                <c:pt idx="1478">
                  <c:v>347207.9</c:v>
                </c:pt>
                <c:pt idx="1479">
                  <c:v>299484.90000000002</c:v>
                </c:pt>
                <c:pt idx="1480">
                  <c:v>352574.3</c:v>
                </c:pt>
                <c:pt idx="1481">
                  <c:v>354818.1</c:v>
                </c:pt>
                <c:pt idx="1482">
                  <c:v>354497</c:v>
                </c:pt>
                <c:pt idx="1483">
                  <c:v>342483.7</c:v>
                </c:pt>
                <c:pt idx="1484">
                  <c:v>285451.40000000002</c:v>
                </c:pt>
                <c:pt idx="1485">
                  <c:v>322138.7</c:v>
                </c:pt>
                <c:pt idx="1486">
                  <c:v>355222.4</c:v>
                </c:pt>
                <c:pt idx="1487">
                  <c:v>356249.4</c:v>
                </c:pt>
                <c:pt idx="1488">
                  <c:v>348185.5</c:v>
                </c:pt>
                <c:pt idx="1489">
                  <c:v>303813.90000000002</c:v>
                </c:pt>
                <c:pt idx="1490">
                  <c:v>364114.4</c:v>
                </c:pt>
                <c:pt idx="1491">
                  <c:v>369527.6</c:v>
                </c:pt>
                <c:pt idx="1492">
                  <c:v>360226.1</c:v>
                </c:pt>
                <c:pt idx="1493">
                  <c:v>347856.6</c:v>
                </c:pt>
                <c:pt idx="1494">
                  <c:v>300853.8</c:v>
                </c:pt>
                <c:pt idx="1495">
                  <c:v>352973.4</c:v>
                </c:pt>
                <c:pt idx="1496">
                  <c:v>378752.4</c:v>
                </c:pt>
                <c:pt idx="1497">
                  <c:v>367078.40000000002</c:v>
                </c:pt>
                <c:pt idx="1498">
                  <c:v>362577.8</c:v>
                </c:pt>
                <c:pt idx="1499">
                  <c:v>303527.90000000002</c:v>
                </c:pt>
                <c:pt idx="1500">
                  <c:v>360061</c:v>
                </c:pt>
                <c:pt idx="1501">
                  <c:v>386111.7</c:v>
                </c:pt>
                <c:pt idx="1502">
                  <c:v>375297</c:v>
                </c:pt>
                <c:pt idx="1503">
                  <c:v>359231.6</c:v>
                </c:pt>
                <c:pt idx="1504">
                  <c:v>303382.3</c:v>
                </c:pt>
                <c:pt idx="1505">
                  <c:v>361249.2</c:v>
                </c:pt>
                <c:pt idx="1506">
                  <c:v>363368.2</c:v>
                </c:pt>
                <c:pt idx="1507">
                  <c:v>361666.5</c:v>
                </c:pt>
                <c:pt idx="1508">
                  <c:v>333534.5</c:v>
                </c:pt>
                <c:pt idx="1509">
                  <c:v>290083.3</c:v>
                </c:pt>
                <c:pt idx="1510">
                  <c:v>334982.7</c:v>
                </c:pt>
                <c:pt idx="1511">
                  <c:v>371907.9</c:v>
                </c:pt>
                <c:pt idx="1512">
                  <c:v>354373.5</c:v>
                </c:pt>
                <c:pt idx="1513">
                  <c:v>348988.9</c:v>
                </c:pt>
                <c:pt idx="1514">
                  <c:v>298114.7</c:v>
                </c:pt>
                <c:pt idx="1515">
                  <c:v>348140</c:v>
                </c:pt>
                <c:pt idx="1516">
                  <c:v>380776.5</c:v>
                </c:pt>
                <c:pt idx="1517">
                  <c:v>371101.9</c:v>
                </c:pt>
                <c:pt idx="1518">
                  <c:v>356638.1</c:v>
                </c:pt>
                <c:pt idx="1519">
                  <c:v>304058.3</c:v>
                </c:pt>
                <c:pt idx="1520">
                  <c:v>358816.9</c:v>
                </c:pt>
                <c:pt idx="1521">
                  <c:v>364347.1</c:v>
                </c:pt>
                <c:pt idx="1522">
                  <c:v>355548.7</c:v>
                </c:pt>
                <c:pt idx="1523">
                  <c:v>334439.3</c:v>
                </c:pt>
                <c:pt idx="1524">
                  <c:v>301861.3</c:v>
                </c:pt>
                <c:pt idx="1525">
                  <c:v>388921</c:v>
                </c:pt>
                <c:pt idx="1526">
                  <c:v>386791.6</c:v>
                </c:pt>
                <c:pt idx="1527">
                  <c:v>372327.8</c:v>
                </c:pt>
                <c:pt idx="1528">
                  <c:v>344440.2</c:v>
                </c:pt>
                <c:pt idx="1529">
                  <c:v>278535.40000000002</c:v>
                </c:pt>
                <c:pt idx="1530">
                  <c:v>348624.9</c:v>
                </c:pt>
                <c:pt idx="1531">
                  <c:v>409828.9</c:v>
                </c:pt>
                <c:pt idx="1532">
                  <c:v>405610.4</c:v>
                </c:pt>
                <c:pt idx="1533">
                  <c:v>390795.6</c:v>
                </c:pt>
                <c:pt idx="1534">
                  <c:v>340554.5</c:v>
                </c:pt>
                <c:pt idx="1535">
                  <c:v>413077.6</c:v>
                </c:pt>
                <c:pt idx="1536">
                  <c:v>410348.9</c:v>
                </c:pt>
                <c:pt idx="1537">
                  <c:v>333620.3</c:v>
                </c:pt>
                <c:pt idx="1538">
                  <c:v>342902.3</c:v>
                </c:pt>
                <c:pt idx="1539">
                  <c:v>329027.40000000002</c:v>
                </c:pt>
                <c:pt idx="1540">
                  <c:v>377500.5</c:v>
                </c:pt>
                <c:pt idx="1541">
                  <c:v>400233.6</c:v>
                </c:pt>
                <c:pt idx="1542">
                  <c:v>390353.6</c:v>
                </c:pt>
                <c:pt idx="1543">
                  <c:v>367854.5</c:v>
                </c:pt>
                <c:pt idx="1544">
                  <c:v>332329.40000000002</c:v>
                </c:pt>
                <c:pt idx="1545">
                  <c:v>400205</c:v>
                </c:pt>
                <c:pt idx="1546">
                  <c:v>405029.3</c:v>
                </c:pt>
                <c:pt idx="1547">
                  <c:v>382916.3</c:v>
                </c:pt>
                <c:pt idx="1548">
                  <c:v>364859.3</c:v>
                </c:pt>
                <c:pt idx="1549">
                  <c:v>325738.40000000002</c:v>
                </c:pt>
                <c:pt idx="1550">
                  <c:v>359489</c:v>
                </c:pt>
                <c:pt idx="1551">
                  <c:v>369574.40000000002</c:v>
                </c:pt>
                <c:pt idx="1552">
                  <c:v>357562.4</c:v>
                </c:pt>
                <c:pt idx="1553">
                  <c:v>348242.7</c:v>
                </c:pt>
                <c:pt idx="1554">
                  <c:v>303456.40000000002</c:v>
                </c:pt>
                <c:pt idx="1555">
                  <c:v>279302.40000000002</c:v>
                </c:pt>
                <c:pt idx="1556">
                  <c:v>360824.1</c:v>
                </c:pt>
                <c:pt idx="1557">
                  <c:v>349260.6</c:v>
                </c:pt>
                <c:pt idx="1558">
                  <c:v>312826.8</c:v>
                </c:pt>
                <c:pt idx="1559">
                  <c:v>287613.3</c:v>
                </c:pt>
                <c:pt idx="1560">
                  <c:v>348903.1</c:v>
                </c:pt>
                <c:pt idx="1561">
                  <c:v>356162.3</c:v>
                </c:pt>
                <c:pt idx="1562">
                  <c:v>347856.6</c:v>
                </c:pt>
                <c:pt idx="1563">
                  <c:v>334519.90000000002</c:v>
                </c:pt>
                <c:pt idx="1564">
                  <c:v>295230</c:v>
                </c:pt>
                <c:pt idx="1565">
                  <c:v>321982.7</c:v>
                </c:pt>
                <c:pt idx="1566">
                  <c:v>351661.7</c:v>
                </c:pt>
                <c:pt idx="1567">
                  <c:v>347467.9</c:v>
                </c:pt>
                <c:pt idx="1568">
                  <c:v>334553.7</c:v>
                </c:pt>
                <c:pt idx="1569">
                  <c:v>296388.3</c:v>
                </c:pt>
                <c:pt idx="1570">
                  <c:v>346422.7</c:v>
                </c:pt>
                <c:pt idx="1571">
                  <c:v>356662.8</c:v>
                </c:pt>
                <c:pt idx="1572">
                  <c:v>356513.3</c:v>
                </c:pt>
                <c:pt idx="1573">
                  <c:v>345127.9</c:v>
                </c:pt>
                <c:pt idx="1574">
                  <c:v>313220.7</c:v>
                </c:pt>
                <c:pt idx="1575">
                  <c:v>376108.2</c:v>
                </c:pt>
                <c:pt idx="1576">
                  <c:v>380970.2</c:v>
                </c:pt>
                <c:pt idx="1577">
                  <c:v>373218.3</c:v>
                </c:pt>
                <c:pt idx="1578">
                  <c:v>361402.6</c:v>
                </c:pt>
                <c:pt idx="1579">
                  <c:v>316841.2</c:v>
                </c:pt>
                <c:pt idx="1580">
                  <c:v>370442.8</c:v>
                </c:pt>
                <c:pt idx="1581">
                  <c:v>375177.4</c:v>
                </c:pt>
                <c:pt idx="1582">
                  <c:v>374303.8</c:v>
                </c:pt>
                <c:pt idx="1583">
                  <c:v>345064.2</c:v>
                </c:pt>
                <c:pt idx="1584">
                  <c:v>239196.1</c:v>
                </c:pt>
                <c:pt idx="1585">
                  <c:v>389597</c:v>
                </c:pt>
                <c:pt idx="1586">
                  <c:v>395040.1</c:v>
                </c:pt>
                <c:pt idx="1587">
                  <c:v>387723.7</c:v>
                </c:pt>
                <c:pt idx="1588">
                  <c:v>380147.3</c:v>
                </c:pt>
                <c:pt idx="1589">
                  <c:v>319307.3</c:v>
                </c:pt>
                <c:pt idx="1590">
                  <c:v>378987.7</c:v>
                </c:pt>
                <c:pt idx="1591">
                  <c:v>389594.4</c:v>
                </c:pt>
                <c:pt idx="1592">
                  <c:v>384898.8</c:v>
                </c:pt>
                <c:pt idx="1593">
                  <c:v>374134.8</c:v>
                </c:pt>
                <c:pt idx="1594">
                  <c:v>333362.90000000002</c:v>
                </c:pt>
                <c:pt idx="1595">
                  <c:v>330044</c:v>
                </c:pt>
                <c:pt idx="1596">
                  <c:v>395974.8</c:v>
                </c:pt>
                <c:pt idx="1597">
                  <c:v>392731.3</c:v>
                </c:pt>
                <c:pt idx="1598">
                  <c:v>376766</c:v>
                </c:pt>
                <c:pt idx="1599">
                  <c:v>327620.8</c:v>
                </c:pt>
                <c:pt idx="1600">
                  <c:v>389924.6</c:v>
                </c:pt>
                <c:pt idx="1601">
                  <c:v>394499.3</c:v>
                </c:pt>
                <c:pt idx="1602">
                  <c:v>382931.9</c:v>
                </c:pt>
                <c:pt idx="1603">
                  <c:v>367326.7</c:v>
                </c:pt>
                <c:pt idx="1604">
                  <c:v>320728.2</c:v>
                </c:pt>
                <c:pt idx="1605">
                  <c:v>399330.1</c:v>
                </c:pt>
                <c:pt idx="1606">
                  <c:v>385959.6</c:v>
                </c:pt>
                <c:pt idx="1607">
                  <c:v>378290.9</c:v>
                </c:pt>
                <c:pt idx="1608">
                  <c:v>368782.7</c:v>
                </c:pt>
                <c:pt idx="1609">
                  <c:v>325803.40000000002</c:v>
                </c:pt>
                <c:pt idx="1610">
                  <c:v>385695.7</c:v>
                </c:pt>
                <c:pt idx="1611">
                  <c:v>376963.6</c:v>
                </c:pt>
                <c:pt idx="1612">
                  <c:v>370266</c:v>
                </c:pt>
                <c:pt idx="1613">
                  <c:v>345250.1</c:v>
                </c:pt>
                <c:pt idx="1614">
                  <c:v>286755.3</c:v>
                </c:pt>
                <c:pt idx="1615">
                  <c:v>380018.6</c:v>
                </c:pt>
                <c:pt idx="1616">
                  <c:v>383871.8</c:v>
                </c:pt>
                <c:pt idx="1617">
                  <c:v>378631.5</c:v>
                </c:pt>
                <c:pt idx="1618">
                  <c:v>364466.7</c:v>
                </c:pt>
                <c:pt idx="1619">
                  <c:v>326073.8</c:v>
                </c:pt>
                <c:pt idx="1620">
                  <c:v>384308.6</c:v>
                </c:pt>
                <c:pt idx="1621">
                  <c:v>406862.3</c:v>
                </c:pt>
                <c:pt idx="1622">
                  <c:v>401915.8</c:v>
                </c:pt>
                <c:pt idx="1623">
                  <c:v>389194</c:v>
                </c:pt>
                <c:pt idx="1624">
                  <c:v>339454.7</c:v>
                </c:pt>
                <c:pt idx="1625">
                  <c:v>326387.09999999998</c:v>
                </c:pt>
                <c:pt idx="1626">
                  <c:v>440325.6</c:v>
                </c:pt>
                <c:pt idx="1627">
                  <c:v>401849.5</c:v>
                </c:pt>
                <c:pt idx="1628">
                  <c:v>430448.2</c:v>
                </c:pt>
                <c:pt idx="1629">
                  <c:v>378203.8</c:v>
                </c:pt>
                <c:pt idx="1630">
                  <c:v>453225.5</c:v>
                </c:pt>
                <c:pt idx="1631">
                  <c:v>459742.4</c:v>
                </c:pt>
                <c:pt idx="1632">
                  <c:v>447470.4</c:v>
                </c:pt>
                <c:pt idx="1633">
                  <c:v>393104.4</c:v>
                </c:pt>
                <c:pt idx="1634">
                  <c:v>390620.1</c:v>
                </c:pt>
                <c:pt idx="1635">
                  <c:v>445707.6</c:v>
                </c:pt>
                <c:pt idx="1636">
                  <c:v>469311.7</c:v>
                </c:pt>
                <c:pt idx="1637">
                  <c:v>462365.8</c:v>
                </c:pt>
                <c:pt idx="1638">
                  <c:v>440837.8</c:v>
                </c:pt>
                <c:pt idx="1639">
                  <c:v>383753.5</c:v>
                </c:pt>
                <c:pt idx="1640">
                  <c:v>482479.4</c:v>
                </c:pt>
                <c:pt idx="1641">
                  <c:v>482804.4</c:v>
                </c:pt>
                <c:pt idx="1642">
                  <c:v>478167.3</c:v>
                </c:pt>
                <c:pt idx="1643">
                  <c:v>478167.3</c:v>
                </c:pt>
                <c:pt idx="1644">
                  <c:v>461757.4</c:v>
                </c:pt>
                <c:pt idx="1645">
                  <c:v>399483.5</c:v>
                </c:pt>
                <c:pt idx="1646">
                  <c:v>283025.59999999998</c:v>
                </c:pt>
                <c:pt idx="1647">
                  <c:v>487437.6</c:v>
                </c:pt>
                <c:pt idx="1648">
                  <c:v>486994.3</c:v>
                </c:pt>
                <c:pt idx="1649">
                  <c:v>478569</c:v>
                </c:pt>
                <c:pt idx="1650">
                  <c:v>461822.4</c:v>
                </c:pt>
                <c:pt idx="1651">
                  <c:v>396076.2</c:v>
                </c:pt>
                <c:pt idx="1652">
                  <c:v>500700.2</c:v>
                </c:pt>
                <c:pt idx="1653">
                  <c:v>505716.9</c:v>
                </c:pt>
                <c:pt idx="1654">
                  <c:v>497487.9</c:v>
                </c:pt>
                <c:pt idx="1655">
                  <c:v>482326</c:v>
                </c:pt>
                <c:pt idx="1656">
                  <c:v>413340.2</c:v>
                </c:pt>
                <c:pt idx="1657">
                  <c:v>495939.6</c:v>
                </c:pt>
                <c:pt idx="1658">
                  <c:v>519866.1</c:v>
                </c:pt>
                <c:pt idx="1659">
                  <c:v>501436</c:v>
                </c:pt>
                <c:pt idx="1660">
                  <c:v>484541.2</c:v>
                </c:pt>
                <c:pt idx="1661">
                  <c:v>417726.4</c:v>
                </c:pt>
                <c:pt idx="1662">
                  <c:v>523257.8</c:v>
                </c:pt>
                <c:pt idx="1663">
                  <c:v>526640.4</c:v>
                </c:pt>
                <c:pt idx="1664">
                  <c:v>516266.4</c:v>
                </c:pt>
                <c:pt idx="1665">
                  <c:v>481387.4</c:v>
                </c:pt>
                <c:pt idx="1666">
                  <c:v>412051.9</c:v>
                </c:pt>
                <c:pt idx="1667">
                  <c:v>509763.8</c:v>
                </c:pt>
                <c:pt idx="1668">
                  <c:v>508324.7</c:v>
                </c:pt>
                <c:pt idx="1669">
                  <c:v>482774.5</c:v>
                </c:pt>
                <c:pt idx="1670">
                  <c:v>401442.6</c:v>
                </c:pt>
                <c:pt idx="1671">
                  <c:v>523318.9</c:v>
                </c:pt>
                <c:pt idx="1672">
                  <c:v>523810.3</c:v>
                </c:pt>
                <c:pt idx="1673">
                  <c:v>516235.2</c:v>
                </c:pt>
                <c:pt idx="1674">
                  <c:v>419435.9</c:v>
                </c:pt>
                <c:pt idx="1675">
                  <c:v>512064.8</c:v>
                </c:pt>
                <c:pt idx="1676">
                  <c:v>501360.6</c:v>
                </c:pt>
                <c:pt idx="1677">
                  <c:v>502959.6</c:v>
                </c:pt>
                <c:pt idx="1678">
                  <c:v>514902.7</c:v>
                </c:pt>
                <c:pt idx="1679">
                  <c:v>434014.1</c:v>
                </c:pt>
                <c:pt idx="1680">
                  <c:v>554152.29999999877</c:v>
                </c:pt>
                <c:pt idx="1681">
                  <c:v>477467.9</c:v>
                </c:pt>
                <c:pt idx="1682">
                  <c:v>510987.1</c:v>
                </c:pt>
                <c:pt idx="1683">
                  <c:v>493022.4</c:v>
                </c:pt>
                <c:pt idx="1684">
                  <c:v>429360.1</c:v>
                </c:pt>
                <c:pt idx="1685">
                  <c:v>509974.4</c:v>
                </c:pt>
                <c:pt idx="1686">
                  <c:v>500204.9</c:v>
                </c:pt>
                <c:pt idx="1687">
                  <c:v>437135.4</c:v>
                </c:pt>
                <c:pt idx="1688">
                  <c:v>323958.7</c:v>
                </c:pt>
                <c:pt idx="1689">
                  <c:v>329524</c:v>
                </c:pt>
                <c:pt idx="1690">
                  <c:v>528613.79999999877</c:v>
                </c:pt>
                <c:pt idx="1691">
                  <c:v>523884.4</c:v>
                </c:pt>
                <c:pt idx="1692">
                  <c:v>509938</c:v>
                </c:pt>
                <c:pt idx="1693">
                  <c:v>485115.8</c:v>
                </c:pt>
                <c:pt idx="1694">
                  <c:v>415724.4</c:v>
                </c:pt>
                <c:pt idx="1695">
                  <c:v>483633.8</c:v>
                </c:pt>
                <c:pt idx="1696">
                  <c:v>487882.2</c:v>
                </c:pt>
                <c:pt idx="1697">
                  <c:v>453031.8</c:v>
                </c:pt>
                <c:pt idx="1698">
                  <c:v>462549.1</c:v>
                </c:pt>
                <c:pt idx="1699">
                  <c:v>395287.1</c:v>
                </c:pt>
                <c:pt idx="1700">
                  <c:v>409285.5</c:v>
                </c:pt>
                <c:pt idx="1701">
                  <c:v>406781.7</c:v>
                </c:pt>
                <c:pt idx="1702">
                  <c:v>419874</c:v>
                </c:pt>
                <c:pt idx="1703">
                  <c:v>394694.3</c:v>
                </c:pt>
                <c:pt idx="1704">
                  <c:v>331912.09999999998</c:v>
                </c:pt>
                <c:pt idx="1705">
                  <c:v>322990.2</c:v>
                </c:pt>
                <c:pt idx="1706">
                  <c:v>289841.5</c:v>
                </c:pt>
                <c:pt idx="1707">
                  <c:v>193397.1</c:v>
                </c:pt>
                <c:pt idx="1708">
                  <c:v>144190.79999999999</c:v>
                </c:pt>
                <c:pt idx="1709">
                  <c:v>187467.8</c:v>
                </c:pt>
                <c:pt idx="1710">
                  <c:v>301307.5</c:v>
                </c:pt>
                <c:pt idx="1711">
                  <c:v>291716.09999999998</c:v>
                </c:pt>
                <c:pt idx="1712">
                  <c:v>212733.3</c:v>
                </c:pt>
                <c:pt idx="1713">
                  <c:v>172662.1</c:v>
                </c:pt>
                <c:pt idx="1714">
                  <c:v>279472.7</c:v>
                </c:pt>
                <c:pt idx="1715">
                  <c:v>436179.9</c:v>
                </c:pt>
                <c:pt idx="1716">
                  <c:v>446864.6</c:v>
                </c:pt>
                <c:pt idx="1717">
                  <c:v>474268.6</c:v>
                </c:pt>
                <c:pt idx="1718">
                  <c:v>471447.6</c:v>
                </c:pt>
                <c:pt idx="1719">
                  <c:v>424359</c:v>
                </c:pt>
                <c:pt idx="1720">
                  <c:v>490695.4</c:v>
                </c:pt>
                <c:pt idx="1721">
                  <c:v>478016.5</c:v>
                </c:pt>
                <c:pt idx="1722">
                  <c:v>492469.9</c:v>
                </c:pt>
                <c:pt idx="1723">
                  <c:v>476612.5</c:v>
                </c:pt>
                <c:pt idx="1724">
                  <c:v>422172.4</c:v>
                </c:pt>
                <c:pt idx="1725">
                  <c:v>457780.7</c:v>
                </c:pt>
                <c:pt idx="1726">
                  <c:v>500557.2</c:v>
                </c:pt>
                <c:pt idx="1727">
                  <c:v>489729.5</c:v>
                </c:pt>
                <c:pt idx="1728">
                  <c:v>480494.3</c:v>
                </c:pt>
                <c:pt idx="1729">
                  <c:v>426940.8</c:v>
                </c:pt>
                <c:pt idx="1730">
                  <c:v>508098.5</c:v>
                </c:pt>
                <c:pt idx="1731">
                  <c:v>515060</c:v>
                </c:pt>
                <c:pt idx="1732">
                  <c:v>498846.4</c:v>
                </c:pt>
                <c:pt idx="1733">
                  <c:v>501225.4</c:v>
                </c:pt>
                <c:pt idx="1734">
                  <c:v>439652.2</c:v>
                </c:pt>
                <c:pt idx="1735">
                  <c:v>517207.6</c:v>
                </c:pt>
                <c:pt idx="1736">
                  <c:v>512700.5</c:v>
                </c:pt>
                <c:pt idx="1737">
                  <c:v>518293.1</c:v>
                </c:pt>
                <c:pt idx="1738">
                  <c:v>503257.3</c:v>
                </c:pt>
                <c:pt idx="1739">
                  <c:v>442068.9</c:v>
                </c:pt>
                <c:pt idx="1740">
                  <c:v>522280.2</c:v>
                </c:pt>
                <c:pt idx="1741">
                  <c:v>536593.20000000007</c:v>
                </c:pt>
                <c:pt idx="1742">
                  <c:v>525679.70000000007</c:v>
                </c:pt>
                <c:pt idx="1743">
                  <c:v>525422.29999999877</c:v>
                </c:pt>
                <c:pt idx="1744">
                  <c:v>438356.1</c:v>
                </c:pt>
                <c:pt idx="1745">
                  <c:v>318113.90000000002</c:v>
                </c:pt>
                <c:pt idx="1746">
                  <c:v>471558.1</c:v>
                </c:pt>
                <c:pt idx="1747">
                  <c:v>454936.3</c:v>
                </c:pt>
                <c:pt idx="1748">
                  <c:v>444518.1</c:v>
                </c:pt>
                <c:pt idx="1749">
                  <c:v>429066.3</c:v>
                </c:pt>
                <c:pt idx="1750">
                  <c:v>512964.4</c:v>
                </c:pt>
                <c:pt idx="1751">
                  <c:v>531963.9</c:v>
                </c:pt>
                <c:pt idx="1752">
                  <c:v>521436.5</c:v>
                </c:pt>
                <c:pt idx="1753">
                  <c:v>494829.4</c:v>
                </c:pt>
                <c:pt idx="1754">
                  <c:v>429782.6</c:v>
                </c:pt>
                <c:pt idx="1755">
                  <c:v>500240</c:v>
                </c:pt>
                <c:pt idx="1756">
                  <c:v>555396.4</c:v>
                </c:pt>
                <c:pt idx="1757">
                  <c:v>546631.79999999877</c:v>
                </c:pt>
                <c:pt idx="1758">
                  <c:v>520782.6</c:v>
                </c:pt>
                <c:pt idx="1759">
                  <c:v>439201.1</c:v>
                </c:pt>
                <c:pt idx="1760">
                  <c:v>524865.9</c:v>
                </c:pt>
                <c:pt idx="1761">
                  <c:v>512005</c:v>
                </c:pt>
                <c:pt idx="1762">
                  <c:v>532561.9</c:v>
                </c:pt>
                <c:pt idx="1763">
                  <c:v>494182</c:v>
                </c:pt>
                <c:pt idx="1764">
                  <c:v>434786.3</c:v>
                </c:pt>
                <c:pt idx="1765">
                  <c:v>526849.70000000007</c:v>
                </c:pt>
                <c:pt idx="1766">
                  <c:v>531313.9</c:v>
                </c:pt>
                <c:pt idx="1767">
                  <c:v>517450.7</c:v>
                </c:pt>
                <c:pt idx="1768">
                  <c:v>502078.2</c:v>
                </c:pt>
                <c:pt idx="1769">
                  <c:v>431064.4</c:v>
                </c:pt>
                <c:pt idx="1770">
                  <c:v>535037.1</c:v>
                </c:pt>
                <c:pt idx="1771">
                  <c:v>539081.4</c:v>
                </c:pt>
                <c:pt idx="1772">
                  <c:v>526106.1</c:v>
                </c:pt>
                <c:pt idx="1773">
                  <c:v>503540.7</c:v>
                </c:pt>
                <c:pt idx="1774">
                  <c:v>416646.1</c:v>
                </c:pt>
                <c:pt idx="1775">
                  <c:v>535386.79999999877</c:v>
                </c:pt>
                <c:pt idx="1776">
                  <c:v>540577.70000000007</c:v>
                </c:pt>
                <c:pt idx="1777">
                  <c:v>524888</c:v>
                </c:pt>
                <c:pt idx="1778">
                  <c:v>447137.6</c:v>
                </c:pt>
                <c:pt idx="1779">
                  <c:v>384655.7</c:v>
                </c:pt>
                <c:pt idx="1780">
                  <c:v>460140.2</c:v>
                </c:pt>
                <c:pt idx="1781">
                  <c:v>428047.1</c:v>
                </c:pt>
                <c:pt idx="1782">
                  <c:v>381175.6</c:v>
                </c:pt>
                <c:pt idx="1783">
                  <c:v>314226.90000000002</c:v>
                </c:pt>
                <c:pt idx="1784">
                  <c:v>388056.5</c:v>
                </c:pt>
                <c:pt idx="1785">
                  <c:v>422932.9</c:v>
                </c:pt>
                <c:pt idx="1786">
                  <c:v>534766.70000000007</c:v>
                </c:pt>
                <c:pt idx="1787">
                  <c:v>529313.20000000007</c:v>
                </c:pt>
                <c:pt idx="1788">
                  <c:v>506474.8</c:v>
                </c:pt>
                <c:pt idx="1789">
                  <c:v>432580.2</c:v>
                </c:pt>
                <c:pt idx="1790">
                  <c:v>518584.3</c:v>
                </c:pt>
                <c:pt idx="1791">
                  <c:v>553035.6</c:v>
                </c:pt>
                <c:pt idx="1792">
                  <c:v>517340.2</c:v>
                </c:pt>
                <c:pt idx="1793">
                  <c:v>525887.70000000007</c:v>
                </c:pt>
                <c:pt idx="1794">
                  <c:v>441490.4</c:v>
                </c:pt>
                <c:pt idx="1795">
                  <c:v>475826</c:v>
                </c:pt>
                <c:pt idx="1796">
                  <c:v>478523.5</c:v>
                </c:pt>
                <c:pt idx="1797">
                  <c:v>465159.5</c:v>
                </c:pt>
                <c:pt idx="1798">
                  <c:v>439782.2</c:v>
                </c:pt>
                <c:pt idx="1799">
                  <c:v>389269.4</c:v>
                </c:pt>
                <c:pt idx="1800">
                  <c:v>503668.1</c:v>
                </c:pt>
                <c:pt idx="1801">
                  <c:v>502573.5</c:v>
                </c:pt>
                <c:pt idx="1802">
                  <c:v>489132.79999999999</c:v>
                </c:pt>
                <c:pt idx="1803">
                  <c:v>504656.1</c:v>
                </c:pt>
                <c:pt idx="1804">
                  <c:v>441431.9</c:v>
                </c:pt>
                <c:pt idx="1805">
                  <c:v>531098.1</c:v>
                </c:pt>
                <c:pt idx="1806">
                  <c:v>500112.6</c:v>
                </c:pt>
                <c:pt idx="1807">
                  <c:v>489953.1</c:v>
                </c:pt>
                <c:pt idx="1808">
                  <c:v>469344.2</c:v>
                </c:pt>
                <c:pt idx="1809">
                  <c:v>401585.6</c:v>
                </c:pt>
                <c:pt idx="1810">
                  <c:v>486622.5</c:v>
                </c:pt>
                <c:pt idx="1811">
                  <c:v>499640.7</c:v>
                </c:pt>
                <c:pt idx="1812">
                  <c:v>484230.5</c:v>
                </c:pt>
                <c:pt idx="1813">
                  <c:v>428552.8</c:v>
                </c:pt>
                <c:pt idx="1814">
                  <c:v>393021.2</c:v>
                </c:pt>
                <c:pt idx="1815">
                  <c:v>471740.1</c:v>
                </c:pt>
                <c:pt idx="1816">
                  <c:v>475807.8</c:v>
                </c:pt>
                <c:pt idx="1817">
                  <c:v>466321.7</c:v>
                </c:pt>
                <c:pt idx="1818">
                  <c:v>452650.9</c:v>
                </c:pt>
                <c:pt idx="1819">
                  <c:v>393318.9</c:v>
                </c:pt>
                <c:pt idx="1820">
                  <c:v>338217.1</c:v>
                </c:pt>
                <c:pt idx="1821">
                  <c:v>475083.7</c:v>
                </c:pt>
                <c:pt idx="1822">
                  <c:v>465024.3</c:v>
                </c:pt>
                <c:pt idx="1823">
                  <c:v>453571.3</c:v>
                </c:pt>
                <c:pt idx="1824">
                  <c:v>396565</c:v>
                </c:pt>
                <c:pt idx="1825">
                  <c:v>465309</c:v>
                </c:pt>
                <c:pt idx="1826">
                  <c:v>464886.5</c:v>
                </c:pt>
                <c:pt idx="1827">
                  <c:v>456471.6</c:v>
                </c:pt>
                <c:pt idx="1828">
                  <c:v>435123</c:v>
                </c:pt>
                <c:pt idx="1829">
                  <c:v>378021.8</c:v>
                </c:pt>
                <c:pt idx="1830">
                  <c:v>453564.8</c:v>
                </c:pt>
                <c:pt idx="1831">
                  <c:v>453020.1</c:v>
                </c:pt>
                <c:pt idx="1832">
                  <c:v>447483.4</c:v>
                </c:pt>
                <c:pt idx="1833">
                  <c:v>430465.1</c:v>
                </c:pt>
                <c:pt idx="1834">
                  <c:v>372060</c:v>
                </c:pt>
                <c:pt idx="1835">
                  <c:v>340471.3</c:v>
                </c:pt>
                <c:pt idx="1836">
                  <c:v>448847.1</c:v>
                </c:pt>
                <c:pt idx="1837">
                  <c:v>440718.2</c:v>
                </c:pt>
                <c:pt idx="1838">
                  <c:v>428502.1</c:v>
                </c:pt>
                <c:pt idx="1839">
                  <c:v>371850.7</c:v>
                </c:pt>
                <c:pt idx="1840">
                  <c:v>432123.9</c:v>
                </c:pt>
                <c:pt idx="1841">
                  <c:v>444190.5</c:v>
                </c:pt>
                <c:pt idx="1842">
                  <c:v>426546.9</c:v>
                </c:pt>
                <c:pt idx="1843">
                  <c:v>404903.2</c:v>
                </c:pt>
                <c:pt idx="1844">
                  <c:v>362107.2</c:v>
                </c:pt>
                <c:pt idx="1845">
                  <c:v>351370.5</c:v>
                </c:pt>
                <c:pt idx="1846">
                  <c:v>442068.9</c:v>
                </c:pt>
                <c:pt idx="1847">
                  <c:v>429808.6</c:v>
                </c:pt>
                <c:pt idx="1848">
                  <c:v>410764.9</c:v>
                </c:pt>
                <c:pt idx="1849">
                  <c:v>372561.8</c:v>
                </c:pt>
                <c:pt idx="1850">
                  <c:v>421623.8</c:v>
                </c:pt>
                <c:pt idx="1851">
                  <c:v>439301.2</c:v>
                </c:pt>
                <c:pt idx="1852">
                  <c:v>376632.1</c:v>
                </c:pt>
                <c:pt idx="1853">
                  <c:v>414092.9</c:v>
                </c:pt>
                <c:pt idx="1854">
                  <c:v>376987</c:v>
                </c:pt>
                <c:pt idx="1855">
                  <c:v>434801.9</c:v>
                </c:pt>
                <c:pt idx="1856">
                  <c:v>435766.5</c:v>
                </c:pt>
                <c:pt idx="1857">
                  <c:v>424375.9</c:v>
                </c:pt>
                <c:pt idx="1858">
                  <c:v>420201.6</c:v>
                </c:pt>
                <c:pt idx="1859">
                  <c:v>369725.2</c:v>
                </c:pt>
                <c:pt idx="1860">
                  <c:v>429478.40000000002</c:v>
                </c:pt>
                <c:pt idx="1861">
                  <c:v>430027</c:v>
                </c:pt>
                <c:pt idx="1862">
                  <c:v>401363.3</c:v>
                </c:pt>
                <c:pt idx="1863">
                  <c:v>351054.6</c:v>
                </c:pt>
                <c:pt idx="1864">
                  <c:v>400234.9</c:v>
                </c:pt>
                <c:pt idx="1865">
                  <c:v>408993</c:v>
                </c:pt>
                <c:pt idx="1866">
                  <c:v>422315.4</c:v>
                </c:pt>
                <c:pt idx="1867">
                  <c:v>406685.5</c:v>
                </c:pt>
                <c:pt idx="1868">
                  <c:v>354298.1</c:v>
                </c:pt>
                <c:pt idx="1869">
                  <c:v>422934.2</c:v>
                </c:pt>
                <c:pt idx="1870">
                  <c:v>407084.6</c:v>
                </c:pt>
                <c:pt idx="1871">
                  <c:v>409847.1</c:v>
                </c:pt>
                <c:pt idx="1872">
                  <c:v>394937.4</c:v>
                </c:pt>
                <c:pt idx="1873">
                  <c:v>343705.7</c:v>
                </c:pt>
                <c:pt idx="1874">
                  <c:v>419376.1</c:v>
                </c:pt>
                <c:pt idx="1875">
                  <c:v>425995.7</c:v>
                </c:pt>
                <c:pt idx="1876">
                  <c:v>428025</c:v>
                </c:pt>
                <c:pt idx="1877">
                  <c:v>420936.1</c:v>
                </c:pt>
                <c:pt idx="1878">
                  <c:v>331883.5</c:v>
                </c:pt>
                <c:pt idx="1879">
                  <c:v>421033.6</c:v>
                </c:pt>
                <c:pt idx="1880">
                  <c:v>444875.6</c:v>
                </c:pt>
                <c:pt idx="1881">
                  <c:v>393484</c:v>
                </c:pt>
                <c:pt idx="1882">
                  <c:v>416347.1</c:v>
                </c:pt>
                <c:pt idx="1883">
                  <c:v>367352.7</c:v>
                </c:pt>
                <c:pt idx="1884">
                  <c:v>429660.4</c:v>
                </c:pt>
                <c:pt idx="1885">
                  <c:v>424817.9</c:v>
                </c:pt>
                <c:pt idx="1886">
                  <c:v>430991.6</c:v>
                </c:pt>
                <c:pt idx="1887">
                  <c:v>428581.4</c:v>
                </c:pt>
                <c:pt idx="1888">
                  <c:v>356075.2</c:v>
                </c:pt>
                <c:pt idx="1889">
                  <c:v>326409.2</c:v>
                </c:pt>
                <c:pt idx="1890">
                  <c:v>480959.7</c:v>
                </c:pt>
                <c:pt idx="1891">
                  <c:v>476466.9</c:v>
                </c:pt>
                <c:pt idx="1892">
                  <c:v>447882.5</c:v>
                </c:pt>
                <c:pt idx="1893">
                  <c:v>412679.8</c:v>
                </c:pt>
                <c:pt idx="1894">
                  <c:v>502624.2</c:v>
                </c:pt>
                <c:pt idx="1895">
                  <c:v>506652.9</c:v>
                </c:pt>
                <c:pt idx="1896">
                  <c:v>474169.8</c:v>
                </c:pt>
                <c:pt idx="1897">
                  <c:v>475131.8</c:v>
                </c:pt>
                <c:pt idx="1898">
                  <c:v>411992.1</c:v>
                </c:pt>
                <c:pt idx="1899">
                  <c:v>498169.1</c:v>
                </c:pt>
                <c:pt idx="1900">
                  <c:v>499833.1</c:v>
                </c:pt>
                <c:pt idx="1901">
                  <c:v>495487.2</c:v>
                </c:pt>
                <c:pt idx="1902">
                  <c:v>468638.3</c:v>
                </c:pt>
                <c:pt idx="1903">
                  <c:v>414641.5</c:v>
                </c:pt>
                <c:pt idx="1904">
                  <c:v>501746.7</c:v>
                </c:pt>
                <c:pt idx="1905">
                  <c:v>502807.5</c:v>
                </c:pt>
                <c:pt idx="1906">
                  <c:v>492804</c:v>
                </c:pt>
                <c:pt idx="1907">
                  <c:v>485569.5</c:v>
                </c:pt>
                <c:pt idx="1908">
                  <c:v>418741.7</c:v>
                </c:pt>
                <c:pt idx="1909">
                  <c:v>505524.5</c:v>
                </c:pt>
                <c:pt idx="1910">
                  <c:v>502664.5</c:v>
                </c:pt>
                <c:pt idx="1911">
                  <c:v>533910</c:v>
                </c:pt>
                <c:pt idx="1912">
                  <c:v>520054.6</c:v>
                </c:pt>
                <c:pt idx="1913">
                  <c:v>458026.4</c:v>
                </c:pt>
                <c:pt idx="1914">
                  <c:v>590991.70000000007</c:v>
                </c:pt>
                <c:pt idx="1915">
                  <c:v>649897.29999999877</c:v>
                </c:pt>
                <c:pt idx="1916">
                  <c:v>654192.5</c:v>
                </c:pt>
                <c:pt idx="1917">
                  <c:v>633994.4</c:v>
                </c:pt>
                <c:pt idx="1918">
                  <c:v>524228.9</c:v>
                </c:pt>
                <c:pt idx="1919">
                  <c:v>700148.8</c:v>
                </c:pt>
                <c:pt idx="1920">
                  <c:v>724215.70000000007</c:v>
                </c:pt>
                <c:pt idx="1921">
                  <c:v>707460</c:v>
                </c:pt>
                <c:pt idx="1922">
                  <c:v>676179.4</c:v>
                </c:pt>
                <c:pt idx="1923">
                  <c:v>573384.5</c:v>
                </c:pt>
                <c:pt idx="1924">
                  <c:v>695752.20000000007</c:v>
                </c:pt>
                <c:pt idx="1925">
                  <c:v>710353.8</c:v>
                </c:pt>
                <c:pt idx="1926">
                  <c:v>709068.09999999905</c:v>
                </c:pt>
                <c:pt idx="1927">
                  <c:v>688779</c:v>
                </c:pt>
                <c:pt idx="1928">
                  <c:v>582004.79999999877</c:v>
                </c:pt>
                <c:pt idx="1929">
                  <c:v>675028.9</c:v>
                </c:pt>
                <c:pt idx="1930">
                  <c:v>661368.5</c:v>
                </c:pt>
                <c:pt idx="1931">
                  <c:v>679806.4</c:v>
                </c:pt>
                <c:pt idx="1932">
                  <c:v>699983.70000000007</c:v>
                </c:pt>
                <c:pt idx="1933">
                  <c:v>561354.29999999877</c:v>
                </c:pt>
                <c:pt idx="1934">
                  <c:v>750353.5</c:v>
                </c:pt>
                <c:pt idx="1935">
                  <c:v>691837.9</c:v>
                </c:pt>
                <c:pt idx="1936">
                  <c:v>707283.20000000007</c:v>
                </c:pt>
                <c:pt idx="1937">
                  <c:v>568259.9</c:v>
                </c:pt>
                <c:pt idx="1938">
                  <c:v>561505.1</c:v>
                </c:pt>
                <c:pt idx="1939">
                  <c:v>667370.6</c:v>
                </c:pt>
                <c:pt idx="1940">
                  <c:v>712379.20000000007</c:v>
                </c:pt>
                <c:pt idx="1941">
                  <c:v>632559.20000000007</c:v>
                </c:pt>
                <c:pt idx="1942">
                  <c:v>669164.6</c:v>
                </c:pt>
                <c:pt idx="1943">
                  <c:v>570515.4</c:v>
                </c:pt>
                <c:pt idx="1944">
                  <c:v>633631.70000000007</c:v>
                </c:pt>
                <c:pt idx="1945">
                  <c:v>682056.70000000007</c:v>
                </c:pt>
                <c:pt idx="1946">
                  <c:v>605637.5</c:v>
                </c:pt>
                <c:pt idx="1947">
                  <c:v>457948.4</c:v>
                </c:pt>
                <c:pt idx="1948">
                  <c:v>445283.8</c:v>
                </c:pt>
                <c:pt idx="1949">
                  <c:v>720133.70000000007</c:v>
                </c:pt>
                <c:pt idx="1950">
                  <c:v>713772.8</c:v>
                </c:pt>
                <c:pt idx="1951">
                  <c:v>696090.20000000007</c:v>
                </c:pt>
                <c:pt idx="1952">
                  <c:v>662577.5</c:v>
                </c:pt>
                <c:pt idx="1953">
                  <c:v>565208.79999999877</c:v>
                </c:pt>
                <c:pt idx="1954">
                  <c:v>678905.5</c:v>
                </c:pt>
                <c:pt idx="1955">
                  <c:v>671866</c:v>
                </c:pt>
                <c:pt idx="1956">
                  <c:v>641784</c:v>
                </c:pt>
                <c:pt idx="1957">
                  <c:v>629725.20000000007</c:v>
                </c:pt>
                <c:pt idx="1958">
                  <c:v>535771.6</c:v>
                </c:pt>
                <c:pt idx="1959">
                  <c:v>636940.20000000007</c:v>
                </c:pt>
                <c:pt idx="1960">
                  <c:v>620548.5</c:v>
                </c:pt>
                <c:pt idx="1961">
                  <c:v>593089.9</c:v>
                </c:pt>
                <c:pt idx="1962">
                  <c:v>559963.29999999877</c:v>
                </c:pt>
                <c:pt idx="1963">
                  <c:v>473244.2</c:v>
                </c:pt>
                <c:pt idx="1964">
                  <c:v>513290.7</c:v>
                </c:pt>
                <c:pt idx="1965">
                  <c:v>491687.3</c:v>
                </c:pt>
                <c:pt idx="1966">
                  <c:v>441629.5</c:v>
                </c:pt>
                <c:pt idx="1967">
                  <c:v>359516.3</c:v>
                </c:pt>
                <c:pt idx="1968">
                  <c:v>214653.39999999991</c:v>
                </c:pt>
                <c:pt idx="1969">
                  <c:v>361323.3</c:v>
                </c:pt>
                <c:pt idx="1970">
                  <c:v>387237.5</c:v>
                </c:pt>
                <c:pt idx="1971">
                  <c:v>385473.4</c:v>
                </c:pt>
                <c:pt idx="1972">
                  <c:v>354317.6</c:v>
                </c:pt>
                <c:pt idx="1973">
                  <c:v>233387.7</c:v>
                </c:pt>
                <c:pt idx="1974">
                  <c:v>520107.9</c:v>
                </c:pt>
                <c:pt idx="1975">
                  <c:v>575719.29999999877</c:v>
                </c:pt>
                <c:pt idx="1976">
                  <c:v>581011.6</c:v>
                </c:pt>
                <c:pt idx="1977">
                  <c:v>570746.79999999877</c:v>
                </c:pt>
                <c:pt idx="1978">
                  <c:v>526301.1</c:v>
                </c:pt>
                <c:pt idx="1979">
                  <c:v>641971.20000000007</c:v>
                </c:pt>
                <c:pt idx="1980">
                  <c:v>650575.9</c:v>
                </c:pt>
                <c:pt idx="1981">
                  <c:v>647432.5</c:v>
                </c:pt>
                <c:pt idx="1982">
                  <c:v>633287.20000000007</c:v>
                </c:pt>
                <c:pt idx="1983">
                  <c:v>553235.79999999877</c:v>
                </c:pt>
                <c:pt idx="1984">
                  <c:v>383578</c:v>
                </c:pt>
                <c:pt idx="1985">
                  <c:v>608701.6</c:v>
                </c:pt>
                <c:pt idx="1986">
                  <c:v>665633.79999999877</c:v>
                </c:pt>
                <c:pt idx="1987">
                  <c:v>658002.79999999877</c:v>
                </c:pt>
                <c:pt idx="1988">
                  <c:v>633405.5</c:v>
                </c:pt>
                <c:pt idx="1989">
                  <c:v>559791.70000000007</c:v>
                </c:pt>
                <c:pt idx="1990">
                  <c:v>682059.3</c:v>
                </c:pt>
                <c:pt idx="1991">
                  <c:v>685726.59999999905</c:v>
                </c:pt>
                <c:pt idx="1992">
                  <c:v>679153.79999999877</c:v>
                </c:pt>
                <c:pt idx="1993">
                  <c:v>663447.20000000007</c:v>
                </c:pt>
                <c:pt idx="1994">
                  <c:v>570384.1</c:v>
                </c:pt>
                <c:pt idx="1995">
                  <c:v>694171.4</c:v>
                </c:pt>
                <c:pt idx="1996">
                  <c:v>697154.9</c:v>
                </c:pt>
                <c:pt idx="1997">
                  <c:v>692390.40000000002</c:v>
                </c:pt>
                <c:pt idx="1998">
                  <c:v>678841.79999999877</c:v>
                </c:pt>
                <c:pt idx="1999">
                  <c:v>585982.79999999877</c:v>
                </c:pt>
                <c:pt idx="2000">
                  <c:v>681994.3</c:v>
                </c:pt>
                <c:pt idx="2001">
                  <c:v>672474.4</c:v>
                </c:pt>
                <c:pt idx="2002">
                  <c:v>665925</c:v>
                </c:pt>
                <c:pt idx="2003">
                  <c:v>568633</c:v>
                </c:pt>
                <c:pt idx="2004">
                  <c:v>663137.79999999877</c:v>
                </c:pt>
                <c:pt idx="2005">
                  <c:v>717574</c:v>
                </c:pt>
                <c:pt idx="2006">
                  <c:v>693581.20000000007</c:v>
                </c:pt>
                <c:pt idx="2007">
                  <c:v>696826</c:v>
                </c:pt>
                <c:pt idx="2008">
                  <c:v>598945.1</c:v>
                </c:pt>
                <c:pt idx="2009">
                  <c:v>683378.8</c:v>
                </c:pt>
                <c:pt idx="2010">
                  <c:v>731681.59999999905</c:v>
                </c:pt>
                <c:pt idx="2011">
                  <c:v>694279.3</c:v>
                </c:pt>
                <c:pt idx="2012">
                  <c:v>665880.79999999877</c:v>
                </c:pt>
                <c:pt idx="2013">
                  <c:v>594207.9</c:v>
                </c:pt>
                <c:pt idx="2014">
                  <c:v>706414.8</c:v>
                </c:pt>
                <c:pt idx="2015">
                  <c:v>707484.70000000007</c:v>
                </c:pt>
                <c:pt idx="2016">
                  <c:v>701584</c:v>
                </c:pt>
                <c:pt idx="2017">
                  <c:v>595539.1</c:v>
                </c:pt>
                <c:pt idx="2018">
                  <c:v>712656.09999999905</c:v>
                </c:pt>
                <c:pt idx="2019">
                  <c:v>713982.09999999905</c:v>
                </c:pt>
                <c:pt idx="2020">
                  <c:v>721120.4</c:v>
                </c:pt>
                <c:pt idx="2021">
                  <c:v>699493.59999999905</c:v>
                </c:pt>
                <c:pt idx="2022">
                  <c:v>603530.20000000007</c:v>
                </c:pt>
                <c:pt idx="2023">
                  <c:v>720626.4</c:v>
                </c:pt>
                <c:pt idx="2024">
                  <c:v>718554.20000000007</c:v>
                </c:pt>
                <c:pt idx="2025">
                  <c:v>702631.8</c:v>
                </c:pt>
                <c:pt idx="2026">
                  <c:v>671483.79999999877</c:v>
                </c:pt>
                <c:pt idx="2027">
                  <c:v>572296.4</c:v>
                </c:pt>
                <c:pt idx="2028">
                  <c:v>699981.09999999905</c:v>
                </c:pt>
                <c:pt idx="2029">
                  <c:v>699491</c:v>
                </c:pt>
                <c:pt idx="2030">
                  <c:v>683172.09999999905</c:v>
                </c:pt>
                <c:pt idx="2031">
                  <c:v>606937.5</c:v>
                </c:pt>
                <c:pt idx="2032">
                  <c:v>479070.8</c:v>
                </c:pt>
                <c:pt idx="2033">
                  <c:v>624149.5</c:v>
                </c:pt>
                <c:pt idx="2034">
                  <c:v>712250.5</c:v>
                </c:pt>
                <c:pt idx="2035">
                  <c:v>705542.5</c:v>
                </c:pt>
                <c:pt idx="2036">
                  <c:v>677292.20000000007</c:v>
                </c:pt>
                <c:pt idx="2037">
                  <c:v>583098.1</c:v>
                </c:pt>
                <c:pt idx="2038">
                  <c:v>718350.09999999905</c:v>
                </c:pt>
                <c:pt idx="2039">
                  <c:v>723734.70000000007</c:v>
                </c:pt>
                <c:pt idx="2040">
                  <c:v>722475</c:v>
                </c:pt>
                <c:pt idx="2041">
                  <c:v>690012.70000000007</c:v>
                </c:pt>
                <c:pt idx="2042">
                  <c:v>595219.29999999877</c:v>
                </c:pt>
                <c:pt idx="2043">
                  <c:v>736713.9</c:v>
                </c:pt>
                <c:pt idx="2044">
                  <c:v>731862.3</c:v>
                </c:pt>
                <c:pt idx="2045">
                  <c:v>717801.5</c:v>
                </c:pt>
                <c:pt idx="2046">
                  <c:v>689794.3</c:v>
                </c:pt>
                <c:pt idx="2047">
                  <c:v>587649.4</c:v>
                </c:pt>
                <c:pt idx="2048">
                  <c:v>727152.4</c:v>
                </c:pt>
                <c:pt idx="2049">
                  <c:v>721119.09999999905</c:v>
                </c:pt>
                <c:pt idx="2050">
                  <c:v>711842.3</c:v>
                </c:pt>
                <c:pt idx="2051">
                  <c:v>680299.1</c:v>
                </c:pt>
                <c:pt idx="2052">
                  <c:v>585499.20000000007</c:v>
                </c:pt>
                <c:pt idx="2053">
                  <c:v>726611.59999999905</c:v>
                </c:pt>
                <c:pt idx="2054">
                  <c:v>731217.5</c:v>
                </c:pt>
                <c:pt idx="2055">
                  <c:v>732774.9</c:v>
                </c:pt>
                <c:pt idx="2056">
                  <c:v>691341.3</c:v>
                </c:pt>
                <c:pt idx="2057">
                  <c:v>580177</c:v>
                </c:pt>
                <c:pt idx="2058">
                  <c:v>692875.3</c:v>
                </c:pt>
                <c:pt idx="2059">
                  <c:v>703453.4</c:v>
                </c:pt>
                <c:pt idx="2060">
                  <c:v>682683.3</c:v>
                </c:pt>
                <c:pt idx="2061">
                  <c:v>627877.9</c:v>
                </c:pt>
                <c:pt idx="2062">
                  <c:v>568577.1</c:v>
                </c:pt>
                <c:pt idx="2063">
                  <c:v>721696.3</c:v>
                </c:pt>
                <c:pt idx="2064">
                  <c:v>713943.09999999905</c:v>
                </c:pt>
                <c:pt idx="2065">
                  <c:v>698808.5</c:v>
                </c:pt>
                <c:pt idx="2066">
                  <c:v>670459.4</c:v>
                </c:pt>
                <c:pt idx="2067">
                  <c:v>574145</c:v>
                </c:pt>
                <c:pt idx="2068">
                  <c:v>675925.9</c:v>
                </c:pt>
                <c:pt idx="2069">
                  <c:v>698201.4</c:v>
                </c:pt>
                <c:pt idx="2070">
                  <c:v>682891.3</c:v>
                </c:pt>
                <c:pt idx="2071">
                  <c:v>649889.5</c:v>
                </c:pt>
                <c:pt idx="2072">
                  <c:v>566294.29999999877</c:v>
                </c:pt>
                <c:pt idx="2073">
                  <c:v>674862.5</c:v>
                </c:pt>
                <c:pt idx="2074">
                  <c:v>683035.59999999905</c:v>
                </c:pt>
                <c:pt idx="2075">
                  <c:v>654167.79999999877</c:v>
                </c:pt>
                <c:pt idx="2076">
                  <c:v>617771.70000000007</c:v>
                </c:pt>
                <c:pt idx="2077">
                  <c:v>529413.29999999877</c:v>
                </c:pt>
                <c:pt idx="2078">
                  <c:v>545048.4</c:v>
                </c:pt>
                <c:pt idx="2079">
                  <c:v>670685.6</c:v>
                </c:pt>
                <c:pt idx="2080">
                  <c:v>658678.79999999877</c:v>
                </c:pt>
                <c:pt idx="2081">
                  <c:v>633634.29999999877</c:v>
                </c:pt>
                <c:pt idx="2082">
                  <c:v>550585.1</c:v>
                </c:pt>
                <c:pt idx="2083">
                  <c:v>659183.20000000007</c:v>
                </c:pt>
                <c:pt idx="2084">
                  <c:v>666638.70000000007</c:v>
                </c:pt>
                <c:pt idx="2085">
                  <c:v>653005.6</c:v>
                </c:pt>
                <c:pt idx="2086">
                  <c:v>624153.4</c:v>
                </c:pt>
                <c:pt idx="2087">
                  <c:v>543245.29999999877</c:v>
                </c:pt>
                <c:pt idx="2088">
                  <c:v>643394.70000000007</c:v>
                </c:pt>
                <c:pt idx="2089">
                  <c:v>653341</c:v>
                </c:pt>
                <c:pt idx="2090">
                  <c:v>637179.4</c:v>
                </c:pt>
                <c:pt idx="2091">
                  <c:v>612964.29999999877</c:v>
                </c:pt>
                <c:pt idx="2092">
                  <c:v>529919</c:v>
                </c:pt>
                <c:pt idx="2093">
                  <c:v>642315.70000000007</c:v>
                </c:pt>
                <c:pt idx="2094">
                  <c:v>640762.20000000007</c:v>
                </c:pt>
                <c:pt idx="2095">
                  <c:v>628371.9</c:v>
                </c:pt>
                <c:pt idx="2096">
                  <c:v>592456.79999999877</c:v>
                </c:pt>
                <c:pt idx="2097">
                  <c:v>507534.3</c:v>
                </c:pt>
                <c:pt idx="2098">
                  <c:v>627658.20000000007</c:v>
                </c:pt>
                <c:pt idx="2099">
                  <c:v>625908.4</c:v>
                </c:pt>
                <c:pt idx="2100">
                  <c:v>614510</c:v>
                </c:pt>
                <c:pt idx="2101">
                  <c:v>579757.1</c:v>
                </c:pt>
                <c:pt idx="2102">
                  <c:v>491709.4</c:v>
                </c:pt>
                <c:pt idx="2103">
                  <c:v>471439.8</c:v>
                </c:pt>
                <c:pt idx="2104">
                  <c:v>615061.20000000007</c:v>
                </c:pt>
                <c:pt idx="2105">
                  <c:v>616453.5</c:v>
                </c:pt>
                <c:pt idx="2106">
                  <c:v>585080.6</c:v>
                </c:pt>
                <c:pt idx="2107">
                  <c:v>524573.4</c:v>
                </c:pt>
                <c:pt idx="2108">
                  <c:v>624275.6</c:v>
                </c:pt>
                <c:pt idx="2109">
                  <c:v>624466.70000000007</c:v>
                </c:pt>
                <c:pt idx="2110">
                  <c:v>614586.70000000007</c:v>
                </c:pt>
                <c:pt idx="2111">
                  <c:v>589169.1</c:v>
                </c:pt>
                <c:pt idx="2112">
                  <c:v>514433.4</c:v>
                </c:pt>
                <c:pt idx="2113">
                  <c:v>611778.70000000007</c:v>
                </c:pt>
                <c:pt idx="2114">
                  <c:v>627893.5</c:v>
                </c:pt>
                <c:pt idx="2115">
                  <c:v>611166.4</c:v>
                </c:pt>
                <c:pt idx="2116">
                  <c:v>588933.79999999877</c:v>
                </c:pt>
                <c:pt idx="2117">
                  <c:v>625510.6</c:v>
                </c:pt>
                <c:pt idx="2118">
                  <c:v>633674.6</c:v>
                </c:pt>
                <c:pt idx="2119">
                  <c:v>617566.29999999877</c:v>
                </c:pt>
                <c:pt idx="2120">
                  <c:v>585481</c:v>
                </c:pt>
                <c:pt idx="2121">
                  <c:v>504796.5</c:v>
                </c:pt>
                <c:pt idx="2122">
                  <c:v>593706.1</c:v>
                </c:pt>
                <c:pt idx="2123">
                  <c:v>600915.9</c:v>
                </c:pt>
                <c:pt idx="2124">
                  <c:v>575870.1</c:v>
                </c:pt>
                <c:pt idx="2125">
                  <c:v>351076.7</c:v>
                </c:pt>
                <c:pt idx="2126">
                  <c:v>591650.79999999877</c:v>
                </c:pt>
                <c:pt idx="2127">
                  <c:v>586354.6</c:v>
                </c:pt>
                <c:pt idx="2128">
                  <c:v>559455</c:v>
                </c:pt>
                <c:pt idx="2129">
                  <c:v>485326.4</c:v>
                </c:pt>
                <c:pt idx="2130">
                  <c:v>556566.4</c:v>
                </c:pt>
                <c:pt idx="2131">
                  <c:v>589763.20000000007</c:v>
                </c:pt>
                <c:pt idx="2132">
                  <c:v>583711.70000000007</c:v>
                </c:pt>
                <c:pt idx="2133">
                  <c:v>575318.9</c:v>
                </c:pt>
                <c:pt idx="2134">
                  <c:v>524364.1</c:v>
                </c:pt>
                <c:pt idx="2135">
                  <c:v>678505.1</c:v>
                </c:pt>
                <c:pt idx="2136">
                  <c:v>683701.20000000007</c:v>
                </c:pt>
                <c:pt idx="2137">
                  <c:v>677678.29999999877</c:v>
                </c:pt>
                <c:pt idx="2138">
                  <c:v>660084.1</c:v>
                </c:pt>
                <c:pt idx="2139">
                  <c:v>573279.20000000007</c:v>
                </c:pt>
                <c:pt idx="2140">
                  <c:v>669887.4</c:v>
                </c:pt>
                <c:pt idx="2141">
                  <c:v>694068.70000000007</c:v>
                </c:pt>
                <c:pt idx="2142">
                  <c:v>680984.20000000007</c:v>
                </c:pt>
                <c:pt idx="2143">
                  <c:v>650895.70000000007</c:v>
                </c:pt>
                <c:pt idx="2144">
                  <c:v>555538.1</c:v>
                </c:pt>
                <c:pt idx="2145">
                  <c:v>579473.70000000007</c:v>
                </c:pt>
                <c:pt idx="2146">
                  <c:v>723258.9</c:v>
                </c:pt>
                <c:pt idx="2147">
                  <c:v>732018.3</c:v>
                </c:pt>
                <c:pt idx="2148">
                  <c:v>715266.5</c:v>
                </c:pt>
                <c:pt idx="2149">
                  <c:v>613960.1</c:v>
                </c:pt>
                <c:pt idx="2150">
                  <c:v>768593.8</c:v>
                </c:pt>
                <c:pt idx="2151">
                  <c:v>777990.20000000007</c:v>
                </c:pt>
                <c:pt idx="2152">
                  <c:v>769828.8</c:v>
                </c:pt>
                <c:pt idx="2153">
                  <c:v>625734.20000000007</c:v>
                </c:pt>
                <c:pt idx="2154">
                  <c:v>780529.09999999905</c:v>
                </c:pt>
                <c:pt idx="2155">
                  <c:v>799087.9</c:v>
                </c:pt>
                <c:pt idx="2156">
                  <c:v>779972.70000000007</c:v>
                </c:pt>
                <c:pt idx="2157">
                  <c:v>748735</c:v>
                </c:pt>
                <c:pt idx="2158">
                  <c:v>625638</c:v>
                </c:pt>
                <c:pt idx="2159">
                  <c:v>824742.09999999905</c:v>
                </c:pt>
                <c:pt idx="2160">
                  <c:v>824005</c:v>
                </c:pt>
                <c:pt idx="2161">
                  <c:v>810898.4</c:v>
                </c:pt>
                <c:pt idx="2162">
                  <c:v>785506.8</c:v>
                </c:pt>
                <c:pt idx="2163">
                  <c:v>652340</c:v>
                </c:pt>
                <c:pt idx="2164">
                  <c:v>815367.8</c:v>
                </c:pt>
                <c:pt idx="2165">
                  <c:v>832479.70000000007</c:v>
                </c:pt>
                <c:pt idx="2166">
                  <c:v>826459.4</c:v>
                </c:pt>
                <c:pt idx="2167">
                  <c:v>801574.8</c:v>
                </c:pt>
                <c:pt idx="2168">
                  <c:v>678782</c:v>
                </c:pt>
                <c:pt idx="2169">
                  <c:v>825862.70000000007</c:v>
                </c:pt>
                <c:pt idx="2170">
                  <c:v>859019.19999999879</c:v>
                </c:pt>
                <c:pt idx="2171">
                  <c:v>836275.70000000007</c:v>
                </c:pt>
                <c:pt idx="2172">
                  <c:v>812204.9</c:v>
                </c:pt>
                <c:pt idx="2173">
                  <c:v>685129.9</c:v>
                </c:pt>
                <c:pt idx="2174">
                  <c:v>864887.4</c:v>
                </c:pt>
                <c:pt idx="2175">
                  <c:v>863551</c:v>
                </c:pt>
                <c:pt idx="2176">
                  <c:v>848064.09999999905</c:v>
                </c:pt>
                <c:pt idx="2177">
                  <c:v>807795.3</c:v>
                </c:pt>
                <c:pt idx="2178">
                  <c:v>664760.20000000007</c:v>
                </c:pt>
                <c:pt idx="2179">
                  <c:v>862993.3</c:v>
                </c:pt>
                <c:pt idx="2180">
                  <c:v>862100.19999999879</c:v>
                </c:pt>
                <c:pt idx="2181">
                  <c:v>843213.8</c:v>
                </c:pt>
                <c:pt idx="2182">
                  <c:v>804317.8</c:v>
                </c:pt>
                <c:pt idx="2183">
                  <c:v>672634.29999999877</c:v>
                </c:pt>
                <c:pt idx="2184">
                  <c:v>807995.5</c:v>
                </c:pt>
                <c:pt idx="2185">
                  <c:v>819755.3</c:v>
                </c:pt>
                <c:pt idx="2186">
                  <c:v>852373.59999999905</c:v>
                </c:pt>
                <c:pt idx="2187">
                  <c:v>817501.09999999905</c:v>
                </c:pt>
                <c:pt idx="2188">
                  <c:v>693763.20000000007</c:v>
                </c:pt>
                <c:pt idx="2189">
                  <c:v>899800.19999999879</c:v>
                </c:pt>
                <c:pt idx="2190">
                  <c:v>898532.69999999879</c:v>
                </c:pt>
                <c:pt idx="2191">
                  <c:v>869143.59999999905</c:v>
                </c:pt>
                <c:pt idx="2192">
                  <c:v>822543.8</c:v>
                </c:pt>
                <c:pt idx="2193">
                  <c:v>665494.70000000007</c:v>
                </c:pt>
                <c:pt idx="2194">
                  <c:v>898241.5</c:v>
                </c:pt>
                <c:pt idx="2195">
                  <c:v>893184.5</c:v>
                </c:pt>
                <c:pt idx="2196">
                  <c:v>873177.5</c:v>
                </c:pt>
                <c:pt idx="2197">
                  <c:v>835391.70000000007</c:v>
                </c:pt>
                <c:pt idx="2198">
                  <c:v>690575.59999999905</c:v>
                </c:pt>
                <c:pt idx="2199">
                  <c:v>864890</c:v>
                </c:pt>
                <c:pt idx="2200">
                  <c:v>813987.20000000007</c:v>
                </c:pt>
                <c:pt idx="2201">
                  <c:v>720476.9</c:v>
                </c:pt>
                <c:pt idx="2202">
                  <c:v>564311.79999999877</c:v>
                </c:pt>
                <c:pt idx="2203">
                  <c:v>545292.79999999877</c:v>
                </c:pt>
                <c:pt idx="2204">
                  <c:v>893283.3</c:v>
                </c:pt>
                <c:pt idx="2205">
                  <c:v>895083.8</c:v>
                </c:pt>
                <c:pt idx="2206">
                  <c:v>871678.59999999905</c:v>
                </c:pt>
                <c:pt idx="2207">
                  <c:v>826520.5</c:v>
                </c:pt>
                <c:pt idx="2208">
                  <c:v>691116.4</c:v>
                </c:pt>
                <c:pt idx="2209">
                  <c:v>862521.4</c:v>
                </c:pt>
                <c:pt idx="2210">
                  <c:v>842782.20000000007</c:v>
                </c:pt>
                <c:pt idx="2211">
                  <c:v>818136.8</c:v>
                </c:pt>
                <c:pt idx="2212">
                  <c:v>764362.3</c:v>
                </c:pt>
                <c:pt idx="2213">
                  <c:v>648183.9</c:v>
                </c:pt>
                <c:pt idx="2214">
                  <c:v>799048.9</c:v>
                </c:pt>
                <c:pt idx="2215">
                  <c:v>778135.8</c:v>
                </c:pt>
                <c:pt idx="2216">
                  <c:v>750015.5</c:v>
                </c:pt>
                <c:pt idx="2217">
                  <c:v>700534.9</c:v>
                </c:pt>
                <c:pt idx="2218">
                  <c:v>584870</c:v>
                </c:pt>
                <c:pt idx="2219">
                  <c:v>658407.1</c:v>
                </c:pt>
                <c:pt idx="2220">
                  <c:v>630516.9</c:v>
                </c:pt>
                <c:pt idx="2221">
                  <c:v>588461.9</c:v>
                </c:pt>
                <c:pt idx="2222">
                  <c:v>523374.8</c:v>
                </c:pt>
                <c:pt idx="2223">
                  <c:v>390256.1</c:v>
                </c:pt>
                <c:pt idx="2224">
                  <c:v>360582.3</c:v>
                </c:pt>
                <c:pt idx="2225">
                  <c:v>470371.2</c:v>
                </c:pt>
                <c:pt idx="2226">
                  <c:v>493470.9</c:v>
                </c:pt>
                <c:pt idx="2227">
                  <c:v>480132.9</c:v>
                </c:pt>
                <c:pt idx="2228">
                  <c:v>416965.9</c:v>
                </c:pt>
                <c:pt idx="2229">
                  <c:v>526332.29999999877</c:v>
                </c:pt>
                <c:pt idx="2230">
                  <c:v>694725.20000000007</c:v>
                </c:pt>
                <c:pt idx="2231">
                  <c:v>607218.29999999877</c:v>
                </c:pt>
                <c:pt idx="2232">
                  <c:v>771158.70000000007</c:v>
                </c:pt>
                <c:pt idx="2233">
                  <c:v>779292.8</c:v>
                </c:pt>
                <c:pt idx="2234">
                  <c:v>782926.3</c:v>
                </c:pt>
                <c:pt idx="2235">
                  <c:v>768279.20000000007</c:v>
                </c:pt>
                <c:pt idx="2236">
                  <c:v>669645.6</c:v>
                </c:pt>
                <c:pt idx="2237">
                  <c:v>761151.3</c:v>
                </c:pt>
                <c:pt idx="2238">
                  <c:v>826835.09999999905</c:v>
                </c:pt>
                <c:pt idx="2239">
                  <c:v>822292.9</c:v>
                </c:pt>
                <c:pt idx="2240">
                  <c:v>801310.9</c:v>
                </c:pt>
                <c:pt idx="2241">
                  <c:v>687286.59999999905</c:v>
                </c:pt>
                <c:pt idx="2242">
                  <c:v>852954.69999999879</c:v>
                </c:pt>
                <c:pt idx="2243">
                  <c:v>853121.09999999905</c:v>
                </c:pt>
                <c:pt idx="2244">
                  <c:v>842423.4</c:v>
                </c:pt>
                <c:pt idx="2245">
                  <c:v>807866.8</c:v>
                </c:pt>
                <c:pt idx="2246">
                  <c:v>687263.20000000007</c:v>
                </c:pt>
                <c:pt idx="2247">
                  <c:v>862235.4</c:v>
                </c:pt>
                <c:pt idx="2248">
                  <c:v>865122.69999999879</c:v>
                </c:pt>
                <c:pt idx="2249">
                  <c:v>862833.4</c:v>
                </c:pt>
                <c:pt idx="2250">
                  <c:v>837036.20000000007</c:v>
                </c:pt>
                <c:pt idx="2251">
                  <c:v>713095.5</c:v>
                </c:pt>
                <c:pt idx="2252">
                  <c:v>907869.3</c:v>
                </c:pt>
                <c:pt idx="2253">
                  <c:v>904534.8</c:v>
                </c:pt>
                <c:pt idx="2254">
                  <c:v>898506.69999999879</c:v>
                </c:pt>
                <c:pt idx="2255">
                  <c:v>865272.19999999879</c:v>
                </c:pt>
                <c:pt idx="2256">
                  <c:v>724133.8</c:v>
                </c:pt>
                <c:pt idx="2257">
                  <c:v>901166.5</c:v>
                </c:pt>
                <c:pt idx="2258">
                  <c:v>867132.5</c:v>
                </c:pt>
                <c:pt idx="2259">
                  <c:v>901950.4</c:v>
                </c:pt>
                <c:pt idx="2260">
                  <c:v>870979.19999999879</c:v>
                </c:pt>
                <c:pt idx="2261">
                  <c:v>737154.59999999905</c:v>
                </c:pt>
                <c:pt idx="2262">
                  <c:v>889664.09999999905</c:v>
                </c:pt>
                <c:pt idx="2263">
                  <c:v>931169.19999999879</c:v>
                </c:pt>
                <c:pt idx="2264">
                  <c:v>915967</c:v>
                </c:pt>
                <c:pt idx="2265">
                  <c:v>885142.69999999879</c:v>
                </c:pt>
                <c:pt idx="2266">
                  <c:v>753402</c:v>
                </c:pt>
                <c:pt idx="2267">
                  <c:v>938337.4</c:v>
                </c:pt>
                <c:pt idx="2268">
                  <c:v>932227.4</c:v>
                </c:pt>
                <c:pt idx="2269">
                  <c:v>918121.09999999905</c:v>
                </c:pt>
                <c:pt idx="2270">
                  <c:v>904655.69999999879</c:v>
                </c:pt>
                <c:pt idx="2271">
                  <c:v>648229.4</c:v>
                </c:pt>
                <c:pt idx="2272">
                  <c:v>956417.8</c:v>
                </c:pt>
                <c:pt idx="2273">
                  <c:v>956423</c:v>
                </c:pt>
                <c:pt idx="2274">
                  <c:v>947070.8</c:v>
                </c:pt>
                <c:pt idx="2275">
                  <c:v>913575</c:v>
                </c:pt>
                <c:pt idx="2276">
                  <c:v>648850.79999999877</c:v>
                </c:pt>
                <c:pt idx="2277">
                  <c:v>945331.4</c:v>
                </c:pt>
                <c:pt idx="2278">
                  <c:v>944433.09999999905</c:v>
                </c:pt>
                <c:pt idx="2279">
                  <c:v>932538.09999999905</c:v>
                </c:pt>
                <c:pt idx="2280">
                  <c:v>753300.59999999905</c:v>
                </c:pt>
                <c:pt idx="2281">
                  <c:v>967093.4</c:v>
                </c:pt>
                <c:pt idx="2282">
                  <c:v>970179.59999999905</c:v>
                </c:pt>
                <c:pt idx="2283">
                  <c:v>962085.8</c:v>
                </c:pt>
                <c:pt idx="2284">
                  <c:v>918466.9</c:v>
                </c:pt>
                <c:pt idx="2285">
                  <c:v>770803.8</c:v>
                </c:pt>
                <c:pt idx="2286">
                  <c:v>976752.4</c:v>
                </c:pt>
                <c:pt idx="2287">
                  <c:v>974764.69999999879</c:v>
                </c:pt>
                <c:pt idx="2288">
                  <c:v>954310.5</c:v>
                </c:pt>
                <c:pt idx="2289">
                  <c:v>908362</c:v>
                </c:pt>
                <c:pt idx="2290">
                  <c:v>758449.9</c:v>
                </c:pt>
                <c:pt idx="2291">
                  <c:v>1000662</c:v>
                </c:pt>
                <c:pt idx="2292">
                  <c:v>1001991.9</c:v>
                </c:pt>
                <c:pt idx="2293">
                  <c:v>990665</c:v>
                </c:pt>
                <c:pt idx="2294">
                  <c:v>955225.69999999879</c:v>
                </c:pt>
                <c:pt idx="2295">
                  <c:v>799462.3</c:v>
                </c:pt>
                <c:pt idx="2296">
                  <c:v>963326</c:v>
                </c:pt>
                <c:pt idx="2297">
                  <c:v>970208.19999999879</c:v>
                </c:pt>
                <c:pt idx="2298">
                  <c:v>928478.19999999879</c:v>
                </c:pt>
                <c:pt idx="2299">
                  <c:v>831935</c:v>
                </c:pt>
                <c:pt idx="2300">
                  <c:v>677712.1</c:v>
                </c:pt>
                <c:pt idx="2301">
                  <c:v>892911.5</c:v>
                </c:pt>
                <c:pt idx="2302">
                  <c:v>977124.19999999879</c:v>
                </c:pt>
                <c:pt idx="2303">
                  <c:v>970589.09999999905</c:v>
                </c:pt>
                <c:pt idx="2304">
                  <c:v>930859.8</c:v>
                </c:pt>
                <c:pt idx="2305">
                  <c:v>792750.4</c:v>
                </c:pt>
                <c:pt idx="2306">
                  <c:v>1016163.2</c:v>
                </c:pt>
                <c:pt idx="2307">
                  <c:v>1010127.3</c:v>
                </c:pt>
                <c:pt idx="2308">
                  <c:v>997799.4</c:v>
                </c:pt>
                <c:pt idx="2309">
                  <c:v>948699.69999999879</c:v>
                </c:pt>
                <c:pt idx="2310">
                  <c:v>798112.9</c:v>
                </c:pt>
                <c:pt idx="2311">
                  <c:v>919427.59999999905</c:v>
                </c:pt>
                <c:pt idx="2312">
                  <c:v>990427.09999999905</c:v>
                </c:pt>
                <c:pt idx="2313">
                  <c:v>963583.4</c:v>
                </c:pt>
                <c:pt idx="2314">
                  <c:v>914507.09999999905</c:v>
                </c:pt>
                <c:pt idx="2315">
                  <c:v>771543.5</c:v>
                </c:pt>
                <c:pt idx="2316">
                  <c:v>983325.19999999879</c:v>
                </c:pt>
                <c:pt idx="2317">
                  <c:v>977146.3</c:v>
                </c:pt>
                <c:pt idx="2318">
                  <c:v>957492.9</c:v>
                </c:pt>
                <c:pt idx="2319">
                  <c:v>923284.69999999879</c:v>
                </c:pt>
                <c:pt idx="2320">
                  <c:v>780774.8</c:v>
                </c:pt>
                <c:pt idx="2321">
                  <c:v>970795.8</c:v>
                </c:pt>
                <c:pt idx="2322">
                  <c:v>974438.40000000002</c:v>
                </c:pt>
                <c:pt idx="2323">
                  <c:v>939634.8</c:v>
                </c:pt>
                <c:pt idx="2324">
                  <c:v>910390</c:v>
                </c:pt>
                <c:pt idx="2325">
                  <c:v>775399.3</c:v>
                </c:pt>
                <c:pt idx="2326">
                  <c:v>939588</c:v>
                </c:pt>
                <c:pt idx="2327">
                  <c:v>940594.19999999879</c:v>
                </c:pt>
                <c:pt idx="2328">
                  <c:v>904360.59999999905</c:v>
                </c:pt>
                <c:pt idx="2329">
                  <c:v>834813.20000000007</c:v>
                </c:pt>
                <c:pt idx="2330">
                  <c:v>736767.20000000007</c:v>
                </c:pt>
                <c:pt idx="2331">
                  <c:v>773958.9</c:v>
                </c:pt>
                <c:pt idx="2332">
                  <c:v>930469.8</c:v>
                </c:pt>
                <c:pt idx="2333">
                  <c:v>912836.59999999905</c:v>
                </c:pt>
                <c:pt idx="2334">
                  <c:v>878738.9</c:v>
                </c:pt>
                <c:pt idx="2335">
                  <c:v>753262.9</c:v>
                </c:pt>
                <c:pt idx="2336">
                  <c:v>890936.8</c:v>
                </c:pt>
                <c:pt idx="2337">
                  <c:v>912580.5</c:v>
                </c:pt>
                <c:pt idx="2338">
                  <c:v>906761.69999999879</c:v>
                </c:pt>
                <c:pt idx="2339">
                  <c:v>859833</c:v>
                </c:pt>
                <c:pt idx="2340">
                  <c:v>728926.9</c:v>
                </c:pt>
                <c:pt idx="2341">
                  <c:v>877340.09999999905</c:v>
                </c:pt>
                <c:pt idx="2342">
                  <c:v>865923.5</c:v>
                </c:pt>
                <c:pt idx="2343">
                  <c:v>855480.59999999905</c:v>
                </c:pt>
                <c:pt idx="2344">
                  <c:v>809751.8</c:v>
                </c:pt>
                <c:pt idx="2345">
                  <c:v>703149.20000000007</c:v>
                </c:pt>
                <c:pt idx="2346">
                  <c:v>871919.09999999905</c:v>
                </c:pt>
                <c:pt idx="2347">
                  <c:v>868610.59999999905</c:v>
                </c:pt>
                <c:pt idx="2348">
                  <c:v>855511.8</c:v>
                </c:pt>
                <c:pt idx="2349">
                  <c:v>823559.09999999905</c:v>
                </c:pt>
                <c:pt idx="2350">
                  <c:v>709858.5</c:v>
                </c:pt>
                <c:pt idx="2351">
                  <c:v>853244.59999999905</c:v>
                </c:pt>
                <c:pt idx="2352">
                  <c:v>846045.20000000007</c:v>
                </c:pt>
                <c:pt idx="2353">
                  <c:v>831259</c:v>
                </c:pt>
                <c:pt idx="2354">
                  <c:v>793292.5</c:v>
                </c:pt>
                <c:pt idx="2355">
                  <c:v>656864</c:v>
                </c:pt>
                <c:pt idx="2356">
                  <c:v>723884.20000000007</c:v>
                </c:pt>
                <c:pt idx="2357">
                  <c:v>644254</c:v>
                </c:pt>
                <c:pt idx="2358">
                  <c:v>795268.5</c:v>
                </c:pt>
                <c:pt idx="2359">
                  <c:v>798283.20000000007</c:v>
                </c:pt>
                <c:pt idx="2360">
                  <c:v>701474.8</c:v>
                </c:pt>
                <c:pt idx="2361">
                  <c:v>830420.5</c:v>
                </c:pt>
                <c:pt idx="2362">
                  <c:v>839910.5</c:v>
                </c:pt>
                <c:pt idx="2363">
                  <c:v>823418.70000000007</c:v>
                </c:pt>
                <c:pt idx="2364">
                  <c:v>793512.20000000007</c:v>
                </c:pt>
                <c:pt idx="2365">
                  <c:v>688428</c:v>
                </c:pt>
                <c:pt idx="2366">
                  <c:v>807959.09999999905</c:v>
                </c:pt>
                <c:pt idx="2367">
                  <c:v>818567.09999999905</c:v>
                </c:pt>
                <c:pt idx="2368">
                  <c:v>802072.70000000007</c:v>
                </c:pt>
                <c:pt idx="2369">
                  <c:v>779078.3</c:v>
                </c:pt>
                <c:pt idx="2370">
                  <c:v>680141.79999999877</c:v>
                </c:pt>
                <c:pt idx="2371">
                  <c:v>814353.8</c:v>
                </c:pt>
                <c:pt idx="2372">
                  <c:v>810283.5</c:v>
                </c:pt>
                <c:pt idx="2373">
                  <c:v>797878.9</c:v>
                </c:pt>
                <c:pt idx="2374">
                  <c:v>781830.4</c:v>
                </c:pt>
                <c:pt idx="2375">
                  <c:v>680171.70000000007</c:v>
                </c:pt>
                <c:pt idx="2376">
                  <c:v>794056.9</c:v>
                </c:pt>
                <c:pt idx="2377">
                  <c:v>799000.8</c:v>
                </c:pt>
                <c:pt idx="2378">
                  <c:v>791239.8</c:v>
                </c:pt>
                <c:pt idx="2379">
                  <c:v>768463.8</c:v>
                </c:pt>
                <c:pt idx="2380">
                  <c:v>668051.79999999877</c:v>
                </c:pt>
                <c:pt idx="2381">
                  <c:v>787251.4</c:v>
                </c:pt>
                <c:pt idx="2382">
                  <c:v>799086.59999999905</c:v>
                </c:pt>
                <c:pt idx="2383">
                  <c:v>786299.8</c:v>
                </c:pt>
                <c:pt idx="2384">
                  <c:v>758592.9</c:v>
                </c:pt>
                <c:pt idx="2385">
                  <c:v>665393.29999999877</c:v>
                </c:pt>
                <c:pt idx="2386">
                  <c:v>781539.20000000007</c:v>
                </c:pt>
                <c:pt idx="2387">
                  <c:v>778802.70000000007</c:v>
                </c:pt>
                <c:pt idx="2388">
                  <c:v>789973.59999999905</c:v>
                </c:pt>
                <c:pt idx="2389">
                  <c:v>774772.70000000007</c:v>
                </c:pt>
                <c:pt idx="2390">
                  <c:v>679659.5</c:v>
                </c:pt>
                <c:pt idx="2391">
                  <c:v>824330</c:v>
                </c:pt>
                <c:pt idx="2392">
                  <c:v>833051.70000000007</c:v>
                </c:pt>
                <c:pt idx="2393">
                  <c:v>824168.8</c:v>
                </c:pt>
                <c:pt idx="2394">
                  <c:v>802136.4</c:v>
                </c:pt>
                <c:pt idx="2395">
                  <c:v>701377.3</c:v>
                </c:pt>
                <c:pt idx="2396">
                  <c:v>841452.3</c:v>
                </c:pt>
                <c:pt idx="2397">
                  <c:v>869089</c:v>
                </c:pt>
                <c:pt idx="2398">
                  <c:v>859392.3</c:v>
                </c:pt>
                <c:pt idx="2399">
                  <c:v>827014.5</c:v>
                </c:pt>
                <c:pt idx="2400">
                  <c:v>702302.9</c:v>
                </c:pt>
                <c:pt idx="2401">
                  <c:v>764816</c:v>
                </c:pt>
                <c:pt idx="2402">
                  <c:v>905587.8</c:v>
                </c:pt>
                <c:pt idx="2403">
                  <c:v>900088.8</c:v>
                </c:pt>
                <c:pt idx="2404">
                  <c:v>880074</c:v>
                </c:pt>
                <c:pt idx="2405">
                  <c:v>754690.3</c:v>
                </c:pt>
                <c:pt idx="2406">
                  <c:v>944812.69999999879</c:v>
                </c:pt>
                <c:pt idx="2407">
                  <c:v>959844.59999999905</c:v>
                </c:pt>
                <c:pt idx="2408">
                  <c:v>953747.59999999905</c:v>
                </c:pt>
                <c:pt idx="2409">
                  <c:v>925684.5</c:v>
                </c:pt>
                <c:pt idx="2410">
                  <c:v>781792.70000000007</c:v>
                </c:pt>
                <c:pt idx="2411">
                  <c:v>984660.3</c:v>
                </c:pt>
                <c:pt idx="2412">
                  <c:v>996417.5</c:v>
                </c:pt>
                <c:pt idx="2413">
                  <c:v>978855.8</c:v>
                </c:pt>
                <c:pt idx="2414">
                  <c:v>937523.59999999905</c:v>
                </c:pt>
                <c:pt idx="2415">
                  <c:v>798436.59999999905</c:v>
                </c:pt>
                <c:pt idx="2416">
                  <c:v>1020449.3</c:v>
                </c:pt>
                <c:pt idx="2417">
                  <c:v>1011153</c:v>
                </c:pt>
                <c:pt idx="2418">
                  <c:v>991711.5</c:v>
                </c:pt>
                <c:pt idx="2419">
                  <c:v>947728.59999999905</c:v>
                </c:pt>
                <c:pt idx="2420">
                  <c:v>947728.59999999905</c:v>
                </c:pt>
                <c:pt idx="2421">
                  <c:v>1000431.9</c:v>
                </c:pt>
                <c:pt idx="2422">
                  <c:v>1002727.7</c:v>
                </c:pt>
                <c:pt idx="2423">
                  <c:v>1002760.2</c:v>
                </c:pt>
                <c:pt idx="2424">
                  <c:v>955750.9</c:v>
                </c:pt>
                <c:pt idx="2425">
                  <c:v>811664.09999999905</c:v>
                </c:pt>
                <c:pt idx="2426">
                  <c:v>1007448</c:v>
                </c:pt>
                <c:pt idx="2427">
                  <c:v>1051609</c:v>
                </c:pt>
                <c:pt idx="2428">
                  <c:v>1033110</c:v>
                </c:pt>
                <c:pt idx="2429">
                  <c:v>979563</c:v>
                </c:pt>
                <c:pt idx="2430">
                  <c:v>830124.09999999905</c:v>
                </c:pt>
                <c:pt idx="2431">
                  <c:v>1059769.1000000001</c:v>
                </c:pt>
                <c:pt idx="2432">
                  <c:v>1065663.3</c:v>
                </c:pt>
                <c:pt idx="2433">
                  <c:v>1042935.4</c:v>
                </c:pt>
                <c:pt idx="2434">
                  <c:v>1021855.9</c:v>
                </c:pt>
                <c:pt idx="2435">
                  <c:v>840498.09999999905</c:v>
                </c:pt>
                <c:pt idx="2436">
                  <c:v>1055364.7</c:v>
                </c:pt>
                <c:pt idx="2437">
                  <c:v>1059017.7</c:v>
                </c:pt>
                <c:pt idx="2438">
                  <c:v>1047642.7</c:v>
                </c:pt>
                <c:pt idx="2439">
                  <c:v>1002270.1</c:v>
                </c:pt>
                <c:pt idx="2440">
                  <c:v>794878.5</c:v>
                </c:pt>
                <c:pt idx="2441">
                  <c:v>1080032.2</c:v>
                </c:pt>
                <c:pt idx="2442">
                  <c:v>1027716.3</c:v>
                </c:pt>
                <c:pt idx="2443">
                  <c:v>1041228.5</c:v>
                </c:pt>
                <c:pt idx="2444">
                  <c:v>1014963.3</c:v>
                </c:pt>
                <c:pt idx="2445">
                  <c:v>846658.8</c:v>
                </c:pt>
                <c:pt idx="2446">
                  <c:v>1102634</c:v>
                </c:pt>
                <c:pt idx="2447">
                  <c:v>1098498.7</c:v>
                </c:pt>
                <c:pt idx="2448">
                  <c:v>1078526.8</c:v>
                </c:pt>
                <c:pt idx="2449">
                  <c:v>1025698.7</c:v>
                </c:pt>
                <c:pt idx="2450">
                  <c:v>847519.4</c:v>
                </c:pt>
                <c:pt idx="2451">
                  <c:v>1133262</c:v>
                </c:pt>
                <c:pt idx="2452">
                  <c:v>1129169.6000000001</c:v>
                </c:pt>
                <c:pt idx="2453">
                  <c:v>1101772.1000000001</c:v>
                </c:pt>
                <c:pt idx="2454">
                  <c:v>1014310.7</c:v>
                </c:pt>
                <c:pt idx="2455">
                  <c:v>871071.5</c:v>
                </c:pt>
                <c:pt idx="2456">
                  <c:v>1093721.2</c:v>
                </c:pt>
                <c:pt idx="2457">
                  <c:v>1037127</c:v>
                </c:pt>
                <c:pt idx="2458">
                  <c:v>911576.9</c:v>
                </c:pt>
                <c:pt idx="2459">
                  <c:v>726200.8</c:v>
                </c:pt>
                <c:pt idx="2460">
                  <c:v>704897.70000000007</c:v>
                </c:pt>
                <c:pt idx="2461">
                  <c:v>1129427</c:v>
                </c:pt>
                <c:pt idx="2462">
                  <c:v>1088265.1000000001</c:v>
                </c:pt>
                <c:pt idx="2463">
                  <c:v>1102221.8999999999</c:v>
                </c:pt>
                <c:pt idx="2464">
                  <c:v>119106</c:v>
                </c:pt>
                <c:pt idx="2465">
                  <c:v>857273.3</c:v>
                </c:pt>
                <c:pt idx="2466">
                  <c:v>1094233.3999999999</c:v>
                </c:pt>
                <c:pt idx="2467">
                  <c:v>1074265.3999999999</c:v>
                </c:pt>
                <c:pt idx="2468">
                  <c:v>1032964.4</c:v>
                </c:pt>
                <c:pt idx="2469">
                  <c:v>985146.5</c:v>
                </c:pt>
                <c:pt idx="2470">
                  <c:v>1018579.9</c:v>
                </c:pt>
                <c:pt idx="2471">
                  <c:v>995707.69999999879</c:v>
                </c:pt>
                <c:pt idx="2472">
                  <c:v>128196.9</c:v>
                </c:pt>
                <c:pt idx="2473">
                  <c:v>905326.5</c:v>
                </c:pt>
                <c:pt idx="2474">
                  <c:v>743969.20000000007</c:v>
                </c:pt>
                <c:pt idx="2475">
                  <c:v>861875.3</c:v>
                </c:pt>
                <c:pt idx="2476">
                  <c:v>824531.5</c:v>
                </c:pt>
                <c:pt idx="2477">
                  <c:v>772938.4</c:v>
                </c:pt>
                <c:pt idx="2478">
                  <c:v>700666.20000000007</c:v>
                </c:pt>
                <c:pt idx="2479">
                  <c:v>557005.79999999877</c:v>
                </c:pt>
                <c:pt idx="2480">
                  <c:v>455000</c:v>
                </c:pt>
                <c:pt idx="2481">
                  <c:v>517699</c:v>
                </c:pt>
                <c:pt idx="2482">
                  <c:v>644699.9</c:v>
                </c:pt>
                <c:pt idx="2483">
                  <c:v>602823</c:v>
                </c:pt>
                <c:pt idx="2484">
                  <c:v>470697.5</c:v>
                </c:pt>
                <c:pt idx="2485">
                  <c:v>451231.3</c:v>
                </c:pt>
                <c:pt idx="2486">
                  <c:v>761862.4</c:v>
                </c:pt>
                <c:pt idx="2487">
                  <c:v>840104.20000000007</c:v>
                </c:pt>
                <c:pt idx="2488">
                  <c:v>869586.9</c:v>
                </c:pt>
                <c:pt idx="2489">
                  <c:v>778567.4</c:v>
                </c:pt>
                <c:pt idx="2490">
                  <c:v>953611.09999999905</c:v>
                </c:pt>
                <c:pt idx="2491">
                  <c:v>957374.59999999905</c:v>
                </c:pt>
                <c:pt idx="2492">
                  <c:v>963220.69999999879</c:v>
                </c:pt>
                <c:pt idx="2493">
                  <c:v>945153.3</c:v>
                </c:pt>
                <c:pt idx="2494">
                  <c:v>816065.9</c:v>
                </c:pt>
                <c:pt idx="2495">
                  <c:v>949731.9</c:v>
                </c:pt>
                <c:pt idx="2496">
                  <c:v>1002431.3</c:v>
                </c:pt>
                <c:pt idx="2497">
                  <c:v>1002407.9</c:v>
                </c:pt>
                <c:pt idx="2498">
                  <c:v>980640.69999999879</c:v>
                </c:pt>
                <c:pt idx="2499">
                  <c:v>725498.8</c:v>
                </c:pt>
                <c:pt idx="2500">
                  <c:v>1048008</c:v>
                </c:pt>
                <c:pt idx="2501">
                  <c:v>1041124.5</c:v>
                </c:pt>
                <c:pt idx="2502">
                  <c:v>1035949.2</c:v>
                </c:pt>
                <c:pt idx="2503">
                  <c:v>996999.9</c:v>
                </c:pt>
                <c:pt idx="2504">
                  <c:v>855179</c:v>
                </c:pt>
                <c:pt idx="2505">
                  <c:v>1074383.7</c:v>
                </c:pt>
                <c:pt idx="2506">
                  <c:v>1070039.1000000001</c:v>
                </c:pt>
                <c:pt idx="2507">
                  <c:v>1050667.8</c:v>
                </c:pt>
                <c:pt idx="2508">
                  <c:v>1015874.6</c:v>
                </c:pt>
                <c:pt idx="2509">
                  <c:v>868063.3</c:v>
                </c:pt>
                <c:pt idx="2510">
                  <c:v>1083474.6000000001</c:v>
                </c:pt>
                <c:pt idx="2511">
                  <c:v>1087310.8999999999</c:v>
                </c:pt>
                <c:pt idx="2512">
                  <c:v>1077194.3</c:v>
                </c:pt>
                <c:pt idx="2513">
                  <c:v>1040702</c:v>
                </c:pt>
                <c:pt idx="2514">
                  <c:v>882687</c:v>
                </c:pt>
                <c:pt idx="2515">
                  <c:v>1095402.1000000001</c:v>
                </c:pt>
                <c:pt idx="2516">
                  <c:v>1073287.8</c:v>
                </c:pt>
                <c:pt idx="2517">
                  <c:v>993501.59999999905</c:v>
                </c:pt>
                <c:pt idx="2518">
                  <c:v>1012178.7</c:v>
                </c:pt>
                <c:pt idx="2519">
                  <c:v>854174.09999999905</c:v>
                </c:pt>
                <c:pt idx="2520">
                  <c:v>1025840.4</c:v>
                </c:pt>
                <c:pt idx="2521">
                  <c:v>1072102.2</c:v>
                </c:pt>
                <c:pt idx="2522">
                  <c:v>1064915.8</c:v>
                </c:pt>
                <c:pt idx="2523">
                  <c:v>1037558.6</c:v>
                </c:pt>
                <c:pt idx="2524">
                  <c:v>893440.59999999905</c:v>
                </c:pt>
                <c:pt idx="2525">
                  <c:v>1135968.6000000001</c:v>
                </c:pt>
                <c:pt idx="2526">
                  <c:v>1147394.3</c:v>
                </c:pt>
                <c:pt idx="2527">
                  <c:v>1104119.8999999999</c:v>
                </c:pt>
                <c:pt idx="2528">
                  <c:v>1030146</c:v>
                </c:pt>
                <c:pt idx="2529">
                  <c:v>906718.8</c:v>
                </c:pt>
                <c:pt idx="2530">
                  <c:v>1138415.2</c:v>
                </c:pt>
                <c:pt idx="2531">
                  <c:v>1135439.5</c:v>
                </c:pt>
                <c:pt idx="2532">
                  <c:v>1122020.8999999999</c:v>
                </c:pt>
                <c:pt idx="2533">
                  <c:v>1069777.8</c:v>
                </c:pt>
                <c:pt idx="2534">
                  <c:v>906704.5</c:v>
                </c:pt>
                <c:pt idx="2535">
                  <c:v>1110340.3999999999</c:v>
                </c:pt>
                <c:pt idx="2536">
                  <c:v>1090350.3</c:v>
                </c:pt>
                <c:pt idx="2537">
                  <c:v>1094246.3999999999</c:v>
                </c:pt>
                <c:pt idx="2538">
                  <c:v>1046285.5</c:v>
                </c:pt>
                <c:pt idx="2539">
                  <c:v>899559.69999999879</c:v>
                </c:pt>
                <c:pt idx="2540">
                  <c:v>1144318.5</c:v>
                </c:pt>
                <c:pt idx="2541">
                  <c:v>1143740</c:v>
                </c:pt>
                <c:pt idx="2542">
                  <c:v>1095139.5</c:v>
                </c:pt>
                <c:pt idx="2543">
                  <c:v>1081771.6000000001</c:v>
                </c:pt>
                <c:pt idx="2544">
                  <c:v>911960.4</c:v>
                </c:pt>
                <c:pt idx="2545">
                  <c:v>1136417.1000000001</c:v>
                </c:pt>
                <c:pt idx="2546">
                  <c:v>1114231.3</c:v>
                </c:pt>
                <c:pt idx="2547">
                  <c:v>1086776.6000000001</c:v>
                </c:pt>
                <c:pt idx="2548">
                  <c:v>1034841.6</c:v>
                </c:pt>
                <c:pt idx="2549">
                  <c:v>857745.19999999879</c:v>
                </c:pt>
                <c:pt idx="2550">
                  <c:v>1071060.8999999999</c:v>
                </c:pt>
                <c:pt idx="2551">
                  <c:v>1080933.1000000001</c:v>
                </c:pt>
                <c:pt idx="2552">
                  <c:v>1050796.5</c:v>
                </c:pt>
                <c:pt idx="2553">
                  <c:v>936140.4</c:v>
                </c:pt>
                <c:pt idx="2554">
                  <c:v>764402.59999999905</c:v>
                </c:pt>
                <c:pt idx="2555">
                  <c:v>1029527.2</c:v>
                </c:pt>
                <c:pt idx="2556">
                  <c:v>1129550.5</c:v>
                </c:pt>
                <c:pt idx="2557">
                  <c:v>1121264.3</c:v>
                </c:pt>
                <c:pt idx="2558">
                  <c:v>1082229.2</c:v>
                </c:pt>
                <c:pt idx="2559">
                  <c:v>921312.59999999905</c:v>
                </c:pt>
                <c:pt idx="2560">
                  <c:v>1145480.7</c:v>
                </c:pt>
                <c:pt idx="2561">
                  <c:v>1147898.7</c:v>
                </c:pt>
                <c:pt idx="2562">
                  <c:v>1134077.1000000001</c:v>
                </c:pt>
                <c:pt idx="2563">
                  <c:v>1082966.3</c:v>
                </c:pt>
                <c:pt idx="2564">
                  <c:v>906499.09999999905</c:v>
                </c:pt>
                <c:pt idx="2565">
                  <c:v>1152776.3</c:v>
                </c:pt>
                <c:pt idx="2566">
                  <c:v>1147174.6000000001</c:v>
                </c:pt>
                <c:pt idx="2567">
                  <c:v>1121928.6000000001</c:v>
                </c:pt>
                <c:pt idx="2568">
                  <c:v>1070538.3</c:v>
                </c:pt>
                <c:pt idx="2569">
                  <c:v>898324.69999999879</c:v>
                </c:pt>
                <c:pt idx="2570">
                  <c:v>1048305.7</c:v>
                </c:pt>
                <c:pt idx="2571">
                  <c:v>1042505.1</c:v>
                </c:pt>
                <c:pt idx="2572">
                  <c:v>1082109.6000000001</c:v>
                </c:pt>
                <c:pt idx="2573">
                  <c:v>1029454.4</c:v>
                </c:pt>
                <c:pt idx="2574">
                  <c:v>874039.4</c:v>
                </c:pt>
                <c:pt idx="2575">
                  <c:v>1079055.8999999999</c:v>
                </c:pt>
                <c:pt idx="2576">
                  <c:v>1077113.7</c:v>
                </c:pt>
                <c:pt idx="2577">
                  <c:v>1058170.1000000001</c:v>
                </c:pt>
                <c:pt idx="2578">
                  <c:v>1015414.4</c:v>
                </c:pt>
                <c:pt idx="2579">
                  <c:v>865014.8</c:v>
                </c:pt>
                <c:pt idx="2580">
                  <c:v>1064953.5</c:v>
                </c:pt>
                <c:pt idx="2581">
                  <c:v>1060251.3999999999</c:v>
                </c:pt>
                <c:pt idx="2582">
                  <c:v>1034208.5</c:v>
                </c:pt>
                <c:pt idx="2583">
                  <c:v>961799.8</c:v>
                </c:pt>
                <c:pt idx="2584">
                  <c:v>825467.5</c:v>
                </c:pt>
                <c:pt idx="2585">
                  <c:v>1009756.8</c:v>
                </c:pt>
                <c:pt idx="2586">
                  <c:v>1016007.2</c:v>
                </c:pt>
                <c:pt idx="2587">
                  <c:v>981123</c:v>
                </c:pt>
                <c:pt idx="2588">
                  <c:v>940605.9</c:v>
                </c:pt>
                <c:pt idx="2589">
                  <c:v>798093.4</c:v>
                </c:pt>
                <c:pt idx="2590">
                  <c:v>822997.5</c:v>
                </c:pt>
                <c:pt idx="2591">
                  <c:v>1006379.4</c:v>
                </c:pt>
                <c:pt idx="2592">
                  <c:v>988325</c:v>
                </c:pt>
                <c:pt idx="2593">
                  <c:v>944495.5</c:v>
                </c:pt>
                <c:pt idx="2594">
                  <c:v>804637.59999999905</c:v>
                </c:pt>
                <c:pt idx="2595">
                  <c:v>1004026.4</c:v>
                </c:pt>
                <c:pt idx="2596">
                  <c:v>992222.4</c:v>
                </c:pt>
                <c:pt idx="2597">
                  <c:v>958708.4</c:v>
                </c:pt>
                <c:pt idx="2598">
                  <c:v>912505.09999999905</c:v>
                </c:pt>
                <c:pt idx="2599">
                  <c:v>786392.09999999905</c:v>
                </c:pt>
                <c:pt idx="2600">
                  <c:v>961489.09999999905</c:v>
                </c:pt>
                <c:pt idx="2601">
                  <c:v>951245.09999999905</c:v>
                </c:pt>
                <c:pt idx="2602">
                  <c:v>916804.19999999879</c:v>
                </c:pt>
                <c:pt idx="2603">
                  <c:v>887751.8</c:v>
                </c:pt>
                <c:pt idx="2604">
                  <c:v>759011.5</c:v>
                </c:pt>
                <c:pt idx="2605">
                  <c:v>903771.69999999879</c:v>
                </c:pt>
                <c:pt idx="2606">
                  <c:v>899745.59999999905</c:v>
                </c:pt>
                <c:pt idx="2607">
                  <c:v>878556.9</c:v>
                </c:pt>
                <c:pt idx="2608">
                  <c:v>834778.09999999905</c:v>
                </c:pt>
                <c:pt idx="2609">
                  <c:v>722469.8</c:v>
                </c:pt>
                <c:pt idx="2610">
                  <c:v>868578.09999999905</c:v>
                </c:pt>
                <c:pt idx="2611">
                  <c:v>862902.3</c:v>
                </c:pt>
                <c:pt idx="2612">
                  <c:v>843125.4</c:v>
                </c:pt>
                <c:pt idx="2613">
                  <c:v>802781.20000000007</c:v>
                </c:pt>
                <c:pt idx="2614">
                  <c:v>694328.70000000007</c:v>
                </c:pt>
                <c:pt idx="2615">
                  <c:v>809641.3</c:v>
                </c:pt>
                <c:pt idx="2616">
                  <c:v>798701.8</c:v>
                </c:pt>
                <c:pt idx="2617">
                  <c:v>668872.1</c:v>
                </c:pt>
                <c:pt idx="2618">
                  <c:v>781662.70000000007</c:v>
                </c:pt>
                <c:pt idx="2619">
                  <c:v>693113.20000000007</c:v>
                </c:pt>
                <c:pt idx="2620">
                  <c:v>829883.59999999905</c:v>
                </c:pt>
                <c:pt idx="2621">
                  <c:v>827921.9</c:v>
                </c:pt>
                <c:pt idx="2622">
                  <c:v>813415.20000000007</c:v>
                </c:pt>
                <c:pt idx="2623">
                  <c:v>784482.4</c:v>
                </c:pt>
                <c:pt idx="2624">
                  <c:v>682074.9</c:v>
                </c:pt>
                <c:pt idx="2625">
                  <c:v>811189.59999999905</c:v>
                </c:pt>
                <c:pt idx="2626">
                  <c:v>828869.59999999905</c:v>
                </c:pt>
                <c:pt idx="2627">
                  <c:v>673635.29999999877</c:v>
                </c:pt>
                <c:pt idx="2628">
                  <c:v>799134.70000000007</c:v>
                </c:pt>
                <c:pt idx="2629">
                  <c:v>812299.8</c:v>
                </c:pt>
                <c:pt idx="2630">
                  <c:v>802531.59999999905</c:v>
                </c:pt>
                <c:pt idx="2631">
                  <c:v>757606.20000000007</c:v>
                </c:pt>
                <c:pt idx="2632">
                  <c:v>781445.59999999905</c:v>
                </c:pt>
                <c:pt idx="2633">
                  <c:v>766955.8</c:v>
                </c:pt>
                <c:pt idx="2634">
                  <c:v>746245.5</c:v>
                </c:pt>
                <c:pt idx="2635">
                  <c:v>650642.20000000007</c:v>
                </c:pt>
                <c:pt idx="2636">
                  <c:v>765567.4</c:v>
                </c:pt>
                <c:pt idx="2637">
                  <c:v>743059.20000000007</c:v>
                </c:pt>
                <c:pt idx="2638">
                  <c:v>650898.29999999877</c:v>
                </c:pt>
                <c:pt idx="2639">
                  <c:v>756009.8</c:v>
                </c:pt>
                <c:pt idx="2640">
                  <c:v>760237.4</c:v>
                </c:pt>
                <c:pt idx="2641">
                  <c:v>727486.5</c:v>
                </c:pt>
                <c:pt idx="2642">
                  <c:v>764188.09999999905</c:v>
                </c:pt>
                <c:pt idx="2643">
                  <c:v>774976.8</c:v>
                </c:pt>
                <c:pt idx="2644">
                  <c:v>770325.4</c:v>
                </c:pt>
                <c:pt idx="2645">
                  <c:v>750122.09999999905</c:v>
                </c:pt>
                <c:pt idx="2646">
                  <c:v>652883.4</c:v>
                </c:pt>
                <c:pt idx="2647">
                  <c:v>840911.5</c:v>
                </c:pt>
                <c:pt idx="2648">
                  <c:v>815588.8</c:v>
                </c:pt>
                <c:pt idx="2649">
                  <c:v>695519.5</c:v>
                </c:pt>
                <c:pt idx="2650">
                  <c:v>739000.59999999905</c:v>
                </c:pt>
                <c:pt idx="2651">
                  <c:v>895333.4</c:v>
                </c:pt>
                <c:pt idx="2652">
                  <c:v>762045.70000000007</c:v>
                </c:pt>
                <c:pt idx="2653">
                  <c:v>956290.4</c:v>
                </c:pt>
                <c:pt idx="2654">
                  <c:v>972959</c:v>
                </c:pt>
                <c:pt idx="2655">
                  <c:v>958687.59999999905</c:v>
                </c:pt>
                <c:pt idx="2656">
                  <c:v>916962.8</c:v>
                </c:pt>
                <c:pt idx="2657">
                  <c:v>983604.69999999879</c:v>
                </c:pt>
                <c:pt idx="2658">
                  <c:v>947993.8</c:v>
                </c:pt>
                <c:pt idx="2659">
                  <c:v>880375.59999999905</c:v>
                </c:pt>
                <c:pt idx="2660">
                  <c:v>888984</c:v>
                </c:pt>
                <c:pt idx="2661">
                  <c:v>1082750.3999999999</c:v>
                </c:pt>
                <c:pt idx="2662">
                  <c:v>880114</c:v>
                </c:pt>
                <c:pt idx="2663">
                  <c:v>1112812</c:v>
                </c:pt>
                <c:pt idx="2664">
                  <c:v>1116248</c:v>
                </c:pt>
                <c:pt idx="2665">
                  <c:v>1088067</c:v>
                </c:pt>
                <c:pt idx="2666">
                  <c:v>912575</c:v>
                </c:pt>
                <c:pt idx="2667">
                  <c:v>1183132</c:v>
                </c:pt>
                <c:pt idx="2668">
                  <c:v>1208855</c:v>
                </c:pt>
                <c:pt idx="2669">
                  <c:v>1192005</c:v>
                </c:pt>
                <c:pt idx="2670">
                  <c:v>1135434</c:v>
                </c:pt>
                <c:pt idx="2671">
                  <c:v>952277</c:v>
                </c:pt>
                <c:pt idx="2672">
                  <c:v>1213118</c:v>
                </c:pt>
                <c:pt idx="2673">
                  <c:v>1218783</c:v>
                </c:pt>
                <c:pt idx="2674">
                  <c:v>1172750</c:v>
                </c:pt>
                <c:pt idx="2675">
                  <c:v>1099634</c:v>
                </c:pt>
                <c:pt idx="2676">
                  <c:v>872055</c:v>
                </c:pt>
                <c:pt idx="2677">
                  <c:v>1075227</c:v>
                </c:pt>
                <c:pt idx="2678">
                  <c:v>1108093</c:v>
                </c:pt>
                <c:pt idx="2679">
                  <c:v>1111046</c:v>
                </c:pt>
                <c:pt idx="2680">
                  <c:v>1070244</c:v>
                </c:pt>
                <c:pt idx="2681">
                  <c:v>871417</c:v>
                </c:pt>
                <c:pt idx="2682">
                  <c:v>1104710</c:v>
                </c:pt>
                <c:pt idx="2683">
                  <c:v>1109478</c:v>
                </c:pt>
                <c:pt idx="2684">
                  <c:v>1072854</c:v>
                </c:pt>
                <c:pt idx="2685">
                  <c:v>1057007</c:v>
                </c:pt>
                <c:pt idx="2686">
                  <c:v>874007</c:v>
                </c:pt>
                <c:pt idx="2687">
                  <c:v>1095920</c:v>
                </c:pt>
                <c:pt idx="2688">
                  <c:v>1165886</c:v>
                </c:pt>
                <c:pt idx="2689">
                  <c:v>1132791</c:v>
                </c:pt>
                <c:pt idx="2690">
                  <c:v>353105</c:v>
                </c:pt>
                <c:pt idx="2691">
                  <c:v>864421</c:v>
                </c:pt>
                <c:pt idx="2692">
                  <c:v>1160453</c:v>
                </c:pt>
                <c:pt idx="2693">
                  <c:v>1165436</c:v>
                </c:pt>
                <c:pt idx="2694">
                  <c:v>1151483</c:v>
                </c:pt>
                <c:pt idx="2695">
                  <c:v>1094389</c:v>
                </c:pt>
                <c:pt idx="2696">
                  <c:v>906949</c:v>
                </c:pt>
                <c:pt idx="2697">
                  <c:v>1165470</c:v>
                </c:pt>
                <c:pt idx="2698">
                  <c:v>1171602</c:v>
                </c:pt>
                <c:pt idx="2699">
                  <c:v>1150618</c:v>
                </c:pt>
                <c:pt idx="2700">
                  <c:v>1076571</c:v>
                </c:pt>
                <c:pt idx="2701">
                  <c:v>905191</c:v>
                </c:pt>
                <c:pt idx="2702">
                  <c:v>1162502</c:v>
                </c:pt>
                <c:pt idx="2703">
                  <c:v>1174501</c:v>
                </c:pt>
                <c:pt idx="2704">
                  <c:v>1091288</c:v>
                </c:pt>
                <c:pt idx="2705">
                  <c:v>1004584</c:v>
                </c:pt>
                <c:pt idx="2706">
                  <c:v>870330</c:v>
                </c:pt>
                <c:pt idx="2707">
                  <c:v>1182190</c:v>
                </c:pt>
                <c:pt idx="2708">
                  <c:v>1200693</c:v>
                </c:pt>
                <c:pt idx="2709">
                  <c:v>1166606</c:v>
                </c:pt>
                <c:pt idx="2710">
                  <c:v>1101129</c:v>
                </c:pt>
                <c:pt idx="2711">
                  <c:v>899961</c:v>
                </c:pt>
                <c:pt idx="2712">
                  <c:v>1182683</c:v>
                </c:pt>
                <c:pt idx="2713">
                  <c:v>1225996</c:v>
                </c:pt>
                <c:pt idx="2714">
                  <c:v>1180173</c:v>
                </c:pt>
                <c:pt idx="2715">
                  <c:v>1125944</c:v>
                </c:pt>
                <c:pt idx="2716">
                  <c:v>916850</c:v>
                </c:pt>
                <c:pt idx="2717">
                  <c:v>1172577</c:v>
                </c:pt>
                <c:pt idx="2718">
                  <c:v>1129513</c:v>
                </c:pt>
                <c:pt idx="2719">
                  <c:v>999722</c:v>
                </c:pt>
                <c:pt idx="2720">
                  <c:v>773373</c:v>
                </c:pt>
                <c:pt idx="2721">
                  <c:v>707182</c:v>
                </c:pt>
                <c:pt idx="2722">
                  <c:v>1201281</c:v>
                </c:pt>
                <c:pt idx="2723">
                  <c:v>1199668</c:v>
                </c:pt>
                <c:pt idx="2724">
                  <c:v>1168781</c:v>
                </c:pt>
                <c:pt idx="2725">
                  <c:v>1100957</c:v>
                </c:pt>
                <c:pt idx="2726">
                  <c:v>892309</c:v>
                </c:pt>
                <c:pt idx="2727">
                  <c:v>1161206</c:v>
                </c:pt>
                <c:pt idx="2728">
                  <c:v>1146633</c:v>
                </c:pt>
                <c:pt idx="2729">
                  <c:v>1107348</c:v>
                </c:pt>
                <c:pt idx="2730">
                  <c:v>1053824</c:v>
                </c:pt>
                <c:pt idx="2731">
                  <c:v>873614</c:v>
                </c:pt>
                <c:pt idx="2732">
                  <c:v>1121529</c:v>
                </c:pt>
                <c:pt idx="2733">
                  <c:v>1092799</c:v>
                </c:pt>
                <c:pt idx="2734">
                  <c:v>1055953</c:v>
                </c:pt>
                <c:pt idx="2735">
                  <c:v>1001205</c:v>
                </c:pt>
                <c:pt idx="2736">
                  <c:v>812641</c:v>
                </c:pt>
                <c:pt idx="2737">
                  <c:v>975057</c:v>
                </c:pt>
                <c:pt idx="2738">
                  <c:v>948048</c:v>
                </c:pt>
                <c:pt idx="2739">
                  <c:v>878686</c:v>
                </c:pt>
                <c:pt idx="2740">
                  <c:v>804724</c:v>
                </c:pt>
                <c:pt idx="2741">
                  <c:v>616926</c:v>
                </c:pt>
                <c:pt idx="2742">
                  <c:v>386012</c:v>
                </c:pt>
                <c:pt idx="2743">
                  <c:v>348692</c:v>
                </c:pt>
                <c:pt idx="2744">
                  <c:v>532592</c:v>
                </c:pt>
                <c:pt idx="2745">
                  <c:v>604199</c:v>
                </c:pt>
                <c:pt idx="2746">
                  <c:v>545805</c:v>
                </c:pt>
                <c:pt idx="2747">
                  <c:v>412217</c:v>
                </c:pt>
                <c:pt idx="2748">
                  <c:v>390077</c:v>
                </c:pt>
                <c:pt idx="2749">
                  <c:v>793975</c:v>
                </c:pt>
                <c:pt idx="2750">
                  <c:v>864464</c:v>
                </c:pt>
                <c:pt idx="2751">
                  <c:v>781620</c:v>
                </c:pt>
                <c:pt idx="2752">
                  <c:v>1035019</c:v>
                </c:pt>
                <c:pt idx="2753">
                  <c:v>1071003</c:v>
                </c:pt>
                <c:pt idx="2754">
                  <c:v>1068913</c:v>
                </c:pt>
                <c:pt idx="2755">
                  <c:v>1055516</c:v>
                </c:pt>
                <c:pt idx="2756">
                  <c:v>894936</c:v>
                </c:pt>
                <c:pt idx="2757">
                  <c:v>1098025</c:v>
                </c:pt>
                <c:pt idx="2758">
                  <c:v>1123887</c:v>
                </c:pt>
                <c:pt idx="2759">
                  <c:v>1110759</c:v>
                </c:pt>
                <c:pt idx="2760">
                  <c:v>1084933</c:v>
                </c:pt>
                <c:pt idx="2761">
                  <c:v>910188</c:v>
                </c:pt>
                <c:pt idx="2762">
                  <c:v>1057751</c:v>
                </c:pt>
                <c:pt idx="2763">
                  <c:v>1138980</c:v>
                </c:pt>
                <c:pt idx="2764">
                  <c:v>1142725</c:v>
                </c:pt>
                <c:pt idx="2765">
                  <c:v>1102756</c:v>
                </c:pt>
                <c:pt idx="2766">
                  <c:v>914217</c:v>
                </c:pt>
                <c:pt idx="2767">
                  <c:v>1168257</c:v>
                </c:pt>
                <c:pt idx="2768">
                  <c:v>1178248</c:v>
                </c:pt>
                <c:pt idx="2769">
                  <c:v>1143509</c:v>
                </c:pt>
                <c:pt idx="2770">
                  <c:v>1088242</c:v>
                </c:pt>
                <c:pt idx="2771">
                  <c:v>910375</c:v>
                </c:pt>
                <c:pt idx="2772">
                  <c:v>1132222</c:v>
                </c:pt>
                <c:pt idx="2773">
                  <c:v>1122593</c:v>
                </c:pt>
                <c:pt idx="2774">
                  <c:v>1115068</c:v>
                </c:pt>
                <c:pt idx="2775">
                  <c:v>1082150</c:v>
                </c:pt>
                <c:pt idx="2776">
                  <c:v>920778</c:v>
                </c:pt>
                <c:pt idx="2777">
                  <c:v>1170604</c:v>
                </c:pt>
                <c:pt idx="2778">
                  <c:v>1187118</c:v>
                </c:pt>
                <c:pt idx="2779">
                  <c:v>1154502</c:v>
                </c:pt>
                <c:pt idx="2780">
                  <c:v>1075168</c:v>
                </c:pt>
                <c:pt idx="2781">
                  <c:v>933606</c:v>
                </c:pt>
                <c:pt idx="2782">
                  <c:v>1152623</c:v>
                </c:pt>
                <c:pt idx="2783">
                  <c:v>1219045</c:v>
                </c:pt>
                <c:pt idx="2784">
                  <c:v>1202408</c:v>
                </c:pt>
                <c:pt idx="2785">
                  <c:v>1156742</c:v>
                </c:pt>
                <c:pt idx="2786">
                  <c:v>962732</c:v>
                </c:pt>
                <c:pt idx="2787">
                  <c:v>1246823</c:v>
                </c:pt>
                <c:pt idx="2788">
                  <c:v>1258598</c:v>
                </c:pt>
                <c:pt idx="2789">
                  <c:v>1218277</c:v>
                </c:pt>
                <c:pt idx="2790">
                  <c:v>1177174</c:v>
                </c:pt>
                <c:pt idx="2791">
                  <c:v>964041</c:v>
                </c:pt>
                <c:pt idx="2792">
                  <c:v>1258793</c:v>
                </c:pt>
                <c:pt idx="2793">
                  <c:v>1261660</c:v>
                </c:pt>
                <c:pt idx="2794">
                  <c:v>1238179</c:v>
                </c:pt>
                <c:pt idx="2795">
                  <c:v>1193040</c:v>
                </c:pt>
                <c:pt idx="2796">
                  <c:v>975840</c:v>
                </c:pt>
                <c:pt idx="2797">
                  <c:v>1236223</c:v>
                </c:pt>
                <c:pt idx="2798">
                  <c:v>1229810</c:v>
                </c:pt>
                <c:pt idx="2799">
                  <c:v>1204481</c:v>
                </c:pt>
                <c:pt idx="2800">
                  <c:v>1164596</c:v>
                </c:pt>
                <c:pt idx="2801">
                  <c:v>957498</c:v>
                </c:pt>
                <c:pt idx="2802">
                  <c:v>1189955</c:v>
                </c:pt>
                <c:pt idx="2803">
                  <c:v>1187143</c:v>
                </c:pt>
                <c:pt idx="2804">
                  <c:v>1126400</c:v>
                </c:pt>
                <c:pt idx="2805">
                  <c:v>973247</c:v>
                </c:pt>
                <c:pt idx="2806">
                  <c:v>745979</c:v>
                </c:pt>
                <c:pt idx="2807">
                  <c:v>1022326</c:v>
                </c:pt>
                <c:pt idx="2808">
                  <c:v>1216130</c:v>
                </c:pt>
                <c:pt idx="2809">
                  <c:v>1216462</c:v>
                </c:pt>
                <c:pt idx="2810">
                  <c:v>1197138</c:v>
                </c:pt>
                <c:pt idx="2811">
                  <c:v>998175</c:v>
                </c:pt>
                <c:pt idx="2812">
                  <c:v>1282180</c:v>
                </c:pt>
                <c:pt idx="2813">
                  <c:v>1288055</c:v>
                </c:pt>
                <c:pt idx="2814">
                  <c:v>1283486</c:v>
                </c:pt>
                <c:pt idx="2815">
                  <c:v>1227013</c:v>
                </c:pt>
                <c:pt idx="2816">
                  <c:v>1011351</c:v>
                </c:pt>
                <c:pt idx="2817">
                  <c:v>1325007</c:v>
                </c:pt>
                <c:pt idx="2818">
                  <c:v>1336949</c:v>
                </c:pt>
                <c:pt idx="2819">
                  <c:v>1303411</c:v>
                </c:pt>
                <c:pt idx="2820">
                  <c:v>1242077</c:v>
                </c:pt>
                <c:pt idx="2821">
                  <c:v>1035933</c:v>
                </c:pt>
                <c:pt idx="2822">
                  <c:v>1326418</c:v>
                </c:pt>
                <c:pt idx="2823">
                  <c:v>1320806</c:v>
                </c:pt>
                <c:pt idx="2824">
                  <c:v>1297260</c:v>
                </c:pt>
                <c:pt idx="2825">
                  <c:v>1242511</c:v>
                </c:pt>
                <c:pt idx="2826">
                  <c:v>1017159</c:v>
                </c:pt>
                <c:pt idx="2827">
                  <c:v>1338396</c:v>
                </c:pt>
                <c:pt idx="2828">
                  <c:v>1338911</c:v>
                </c:pt>
                <c:pt idx="2829">
                  <c:v>1292973</c:v>
                </c:pt>
                <c:pt idx="2830">
                  <c:v>1226997</c:v>
                </c:pt>
                <c:pt idx="2831">
                  <c:v>1003247</c:v>
                </c:pt>
                <c:pt idx="2832">
                  <c:v>1319195</c:v>
                </c:pt>
                <c:pt idx="2833">
                  <c:v>1304007</c:v>
                </c:pt>
                <c:pt idx="2834">
                  <c:v>1207115</c:v>
                </c:pt>
                <c:pt idx="2835">
                  <c:v>1029219</c:v>
                </c:pt>
                <c:pt idx="2836">
                  <c:v>941787</c:v>
                </c:pt>
                <c:pt idx="2837">
                  <c:v>1230826</c:v>
                </c:pt>
                <c:pt idx="2838">
                  <c:v>1301436</c:v>
                </c:pt>
                <c:pt idx="2839">
                  <c:v>1283655</c:v>
                </c:pt>
                <c:pt idx="2840">
                  <c:v>1216318</c:v>
                </c:pt>
                <c:pt idx="2841">
                  <c:v>1024184</c:v>
                </c:pt>
                <c:pt idx="2842">
                  <c:v>1232673</c:v>
                </c:pt>
                <c:pt idx="2843">
                  <c:v>1322869</c:v>
                </c:pt>
                <c:pt idx="2844">
                  <c:v>1292209</c:v>
                </c:pt>
                <c:pt idx="2845">
                  <c:v>1234093</c:v>
                </c:pt>
                <c:pt idx="2846">
                  <c:v>1029633</c:v>
                </c:pt>
                <c:pt idx="2847">
                  <c:v>1288439</c:v>
                </c:pt>
                <c:pt idx="2848">
                  <c:v>1330186</c:v>
                </c:pt>
                <c:pt idx="2849">
                  <c:v>1275438</c:v>
                </c:pt>
                <c:pt idx="2850">
                  <c:v>1207192</c:v>
                </c:pt>
                <c:pt idx="2851">
                  <c:v>1014891</c:v>
                </c:pt>
                <c:pt idx="2852">
                  <c:v>1101384</c:v>
                </c:pt>
                <c:pt idx="2853">
                  <c:v>1352769</c:v>
                </c:pt>
                <c:pt idx="2854">
                  <c:v>1318355</c:v>
                </c:pt>
                <c:pt idx="2855">
                  <c:v>1261608</c:v>
                </c:pt>
                <c:pt idx="2856">
                  <c:v>1045482</c:v>
                </c:pt>
                <c:pt idx="2857">
                  <c:v>1314093</c:v>
                </c:pt>
                <c:pt idx="2858">
                  <c:v>1382992</c:v>
                </c:pt>
                <c:pt idx="2859">
                  <c:v>1303340</c:v>
                </c:pt>
                <c:pt idx="2860">
                  <c:v>1249968</c:v>
                </c:pt>
                <c:pt idx="2861">
                  <c:v>1043408</c:v>
                </c:pt>
                <c:pt idx="2862">
                  <c:v>1315209</c:v>
                </c:pt>
                <c:pt idx="2863">
                  <c:v>1324209</c:v>
                </c:pt>
                <c:pt idx="2864">
                  <c:v>1303291</c:v>
                </c:pt>
                <c:pt idx="2865">
                  <c:v>1251140</c:v>
                </c:pt>
                <c:pt idx="2866">
                  <c:v>1041199</c:v>
                </c:pt>
                <c:pt idx="2867">
                  <c:v>1322203</c:v>
                </c:pt>
                <c:pt idx="2868">
                  <c:v>1327976</c:v>
                </c:pt>
                <c:pt idx="2869">
                  <c:v>1311824</c:v>
                </c:pt>
                <c:pt idx="2870">
                  <c:v>1239830</c:v>
                </c:pt>
                <c:pt idx="2871">
                  <c:v>1025303</c:v>
                </c:pt>
                <c:pt idx="2872">
                  <c:v>1278636</c:v>
                </c:pt>
                <c:pt idx="2873">
                  <c:v>1269521</c:v>
                </c:pt>
                <c:pt idx="2874">
                  <c:v>1237152</c:v>
                </c:pt>
                <c:pt idx="2875">
                  <c:v>1175979</c:v>
                </c:pt>
                <c:pt idx="2876">
                  <c:v>989826</c:v>
                </c:pt>
                <c:pt idx="2877">
                  <c:v>1211958</c:v>
                </c:pt>
                <c:pt idx="2878">
                  <c:v>1199094</c:v>
                </c:pt>
                <c:pt idx="2879">
                  <c:v>1200440</c:v>
                </c:pt>
                <c:pt idx="2880">
                  <c:v>1118511</c:v>
                </c:pt>
                <c:pt idx="2881">
                  <c:v>738952</c:v>
                </c:pt>
                <c:pt idx="2882">
                  <c:v>1132876</c:v>
                </c:pt>
                <c:pt idx="2883">
                  <c:v>1134919</c:v>
                </c:pt>
                <c:pt idx="2884">
                  <c:v>1119794</c:v>
                </c:pt>
                <c:pt idx="2885">
                  <c:v>1075249</c:v>
                </c:pt>
                <c:pt idx="2886">
                  <c:v>894166</c:v>
                </c:pt>
                <c:pt idx="2887">
                  <c:v>1099916</c:v>
                </c:pt>
                <c:pt idx="2888">
                  <c:v>1114525</c:v>
                </c:pt>
                <c:pt idx="2889">
                  <c:v>1091015</c:v>
                </c:pt>
                <c:pt idx="2890">
                  <c:v>1065762</c:v>
                </c:pt>
                <c:pt idx="2891">
                  <c:v>896580</c:v>
                </c:pt>
                <c:pt idx="2892">
                  <c:v>1085698</c:v>
                </c:pt>
                <c:pt idx="2893">
                  <c:v>1110162</c:v>
                </c:pt>
                <c:pt idx="2894">
                  <c:v>1082986</c:v>
                </c:pt>
                <c:pt idx="2895">
                  <c:v>1028261</c:v>
                </c:pt>
                <c:pt idx="2896">
                  <c:v>858352</c:v>
                </c:pt>
                <c:pt idx="2897">
                  <c:v>1075107</c:v>
                </c:pt>
                <c:pt idx="2898">
                  <c:v>1078848</c:v>
                </c:pt>
                <c:pt idx="2899">
                  <c:v>1051103</c:v>
                </c:pt>
                <c:pt idx="2900">
                  <c:v>1005493</c:v>
                </c:pt>
                <c:pt idx="2901">
                  <c:v>839280</c:v>
                </c:pt>
                <c:pt idx="2902">
                  <c:v>1028589</c:v>
                </c:pt>
                <c:pt idx="2903">
                  <c:v>1051197</c:v>
                </c:pt>
                <c:pt idx="2904">
                  <c:v>1031497</c:v>
                </c:pt>
                <c:pt idx="2905">
                  <c:v>994752</c:v>
                </c:pt>
                <c:pt idx="2906">
                  <c:v>814254</c:v>
                </c:pt>
                <c:pt idx="2907">
                  <c:v>1026289</c:v>
                </c:pt>
                <c:pt idx="2908">
                  <c:v>1034495</c:v>
                </c:pt>
                <c:pt idx="2909">
                  <c:v>1010545</c:v>
                </c:pt>
                <c:pt idx="2910">
                  <c:v>960522</c:v>
                </c:pt>
                <c:pt idx="2911">
                  <c:v>759042</c:v>
                </c:pt>
                <c:pt idx="2912">
                  <c:v>1043701</c:v>
                </c:pt>
                <c:pt idx="2913">
                  <c:v>1070323</c:v>
                </c:pt>
                <c:pt idx="2914">
                  <c:v>1058275</c:v>
                </c:pt>
                <c:pt idx="2915">
                  <c:v>1026215</c:v>
                </c:pt>
                <c:pt idx="2916">
                  <c:v>862145</c:v>
                </c:pt>
                <c:pt idx="2917">
                  <c:v>1079891</c:v>
                </c:pt>
                <c:pt idx="2918">
                  <c:v>1116791</c:v>
                </c:pt>
                <c:pt idx="2919">
                  <c:v>1107138</c:v>
                </c:pt>
                <c:pt idx="2920">
                  <c:v>1071361</c:v>
                </c:pt>
                <c:pt idx="2921">
                  <c:v>868982</c:v>
                </c:pt>
                <c:pt idx="2922">
                  <c:v>924671</c:v>
                </c:pt>
                <c:pt idx="2923">
                  <c:v>1170196</c:v>
                </c:pt>
                <c:pt idx="2924">
                  <c:v>1177215</c:v>
                </c:pt>
                <c:pt idx="2925">
                  <c:v>1167329</c:v>
                </c:pt>
                <c:pt idx="2926">
                  <c:v>991820</c:v>
                </c:pt>
                <c:pt idx="2927">
                  <c:v>1247628</c:v>
                </c:pt>
                <c:pt idx="2928">
                  <c:v>1282371</c:v>
                </c:pt>
                <c:pt idx="2929">
                  <c:v>1240284</c:v>
                </c:pt>
                <c:pt idx="2930">
                  <c:v>1205226</c:v>
                </c:pt>
                <c:pt idx="2931">
                  <c:v>985127</c:v>
                </c:pt>
                <c:pt idx="2932">
                  <c:v>1224301</c:v>
                </c:pt>
                <c:pt idx="2933">
                  <c:v>1296287</c:v>
                </c:pt>
                <c:pt idx="2934">
                  <c:v>1270745</c:v>
                </c:pt>
                <c:pt idx="2935">
                  <c:v>1211319</c:v>
                </c:pt>
                <c:pt idx="2936">
                  <c:v>1010117</c:v>
                </c:pt>
                <c:pt idx="2937">
                  <c:v>1314903</c:v>
                </c:pt>
                <c:pt idx="2938">
                  <c:v>1318022</c:v>
                </c:pt>
                <c:pt idx="2939">
                  <c:v>1294540</c:v>
                </c:pt>
                <c:pt idx="2940">
                  <c:v>1218552</c:v>
                </c:pt>
                <c:pt idx="2941">
                  <c:v>1010637</c:v>
                </c:pt>
                <c:pt idx="2942">
                  <c:v>1256386</c:v>
                </c:pt>
                <c:pt idx="2943">
                  <c:v>1251838</c:v>
                </c:pt>
                <c:pt idx="2944">
                  <c:v>1238486</c:v>
                </c:pt>
                <c:pt idx="2945">
                  <c:v>1202249</c:v>
                </c:pt>
                <c:pt idx="2946">
                  <c:v>1004090</c:v>
                </c:pt>
                <c:pt idx="2947">
                  <c:v>1359879</c:v>
                </c:pt>
                <c:pt idx="2948">
                  <c:v>1416071</c:v>
                </c:pt>
                <c:pt idx="2949">
                  <c:v>1376983</c:v>
                </c:pt>
                <c:pt idx="2950">
                  <c:v>1265237</c:v>
                </c:pt>
                <c:pt idx="2951">
                  <c:v>1048565</c:v>
                </c:pt>
                <c:pt idx="2952">
                  <c:v>1313192</c:v>
                </c:pt>
                <c:pt idx="2953">
                  <c:v>1393339</c:v>
                </c:pt>
                <c:pt idx="2954">
                  <c:v>1289813</c:v>
                </c:pt>
                <c:pt idx="2955">
                  <c:v>1301276</c:v>
                </c:pt>
                <c:pt idx="2956">
                  <c:v>1069179</c:v>
                </c:pt>
                <c:pt idx="2957">
                  <c:v>1412264</c:v>
                </c:pt>
                <c:pt idx="2958">
                  <c:v>1410811</c:v>
                </c:pt>
                <c:pt idx="2959">
                  <c:v>1387709</c:v>
                </c:pt>
                <c:pt idx="2960">
                  <c:v>1331096</c:v>
                </c:pt>
                <c:pt idx="2961">
                  <c:v>1069065</c:v>
                </c:pt>
                <c:pt idx="2962">
                  <c:v>1364883</c:v>
                </c:pt>
                <c:pt idx="2963">
                  <c:v>1369491</c:v>
                </c:pt>
                <c:pt idx="2964">
                  <c:v>1377105</c:v>
                </c:pt>
                <c:pt idx="2965">
                  <c:v>1293704</c:v>
                </c:pt>
                <c:pt idx="2966">
                  <c:v>1019253</c:v>
                </c:pt>
                <c:pt idx="2967">
                  <c:v>1396030</c:v>
                </c:pt>
                <c:pt idx="2968">
                  <c:v>1368222</c:v>
                </c:pt>
                <c:pt idx="2969">
                  <c:v>1344293</c:v>
                </c:pt>
                <c:pt idx="2970">
                  <c:v>1335384</c:v>
                </c:pt>
                <c:pt idx="2971">
                  <c:v>1096326</c:v>
                </c:pt>
                <c:pt idx="2972">
                  <c:v>1410753</c:v>
                </c:pt>
                <c:pt idx="2973">
                  <c:v>1362556</c:v>
                </c:pt>
                <c:pt idx="2974">
                  <c:v>1441411</c:v>
                </c:pt>
                <c:pt idx="2975">
                  <c:v>1346018</c:v>
                </c:pt>
                <c:pt idx="2976">
                  <c:v>1113307</c:v>
                </c:pt>
                <c:pt idx="2977">
                  <c:v>1435209</c:v>
                </c:pt>
                <c:pt idx="2978">
                  <c:v>1429181</c:v>
                </c:pt>
                <c:pt idx="2979">
                  <c:v>1383022</c:v>
                </c:pt>
                <c:pt idx="2980">
                  <c:v>1310172</c:v>
                </c:pt>
                <c:pt idx="2981">
                  <c:v>1069012</c:v>
                </c:pt>
                <c:pt idx="2982">
                  <c:v>1383807</c:v>
                </c:pt>
                <c:pt idx="2983">
                  <c:v>1336844</c:v>
                </c:pt>
                <c:pt idx="2984">
                  <c:v>1171494</c:v>
                </c:pt>
                <c:pt idx="2985">
                  <c:v>949818</c:v>
                </c:pt>
                <c:pt idx="2986">
                  <c:v>866618</c:v>
                </c:pt>
                <c:pt idx="2987">
                  <c:v>1479307</c:v>
                </c:pt>
                <c:pt idx="2988">
                  <c:v>1479868</c:v>
                </c:pt>
                <c:pt idx="2989">
                  <c:v>1441025</c:v>
                </c:pt>
                <c:pt idx="2990">
                  <c:v>1361462</c:v>
                </c:pt>
                <c:pt idx="2991">
                  <c:v>1090978</c:v>
                </c:pt>
                <c:pt idx="2992">
                  <c:v>1359139</c:v>
                </c:pt>
                <c:pt idx="2993">
                  <c:v>1353427</c:v>
                </c:pt>
                <c:pt idx="2994">
                  <c:v>1333633</c:v>
                </c:pt>
                <c:pt idx="2995">
                  <c:v>1278362</c:v>
                </c:pt>
                <c:pt idx="2996">
                  <c:v>1019504</c:v>
                </c:pt>
                <c:pt idx="2997">
                  <c:v>1300461</c:v>
                </c:pt>
                <c:pt idx="2998">
                  <c:v>1244402</c:v>
                </c:pt>
                <c:pt idx="2999">
                  <c:v>1185206</c:v>
                </c:pt>
                <c:pt idx="3000">
                  <c:v>1107535</c:v>
                </c:pt>
                <c:pt idx="3001">
                  <c:v>856971</c:v>
                </c:pt>
                <c:pt idx="3002">
                  <c:v>899312</c:v>
                </c:pt>
                <c:pt idx="3003">
                  <c:v>792527</c:v>
                </c:pt>
                <c:pt idx="3004">
                  <c:v>545780</c:v>
                </c:pt>
                <c:pt idx="3005">
                  <c:v>439170</c:v>
                </c:pt>
                <c:pt idx="3006">
                  <c:v>509430</c:v>
                </c:pt>
                <c:pt idx="3007">
                  <c:v>794372</c:v>
                </c:pt>
                <c:pt idx="3008">
                  <c:v>770866</c:v>
                </c:pt>
                <c:pt idx="3009">
                  <c:v>540306</c:v>
                </c:pt>
                <c:pt idx="3010">
                  <c:v>450336</c:v>
                </c:pt>
                <c:pt idx="3011">
                  <c:v>681682</c:v>
                </c:pt>
                <c:pt idx="3012">
                  <c:v>1190370</c:v>
                </c:pt>
                <c:pt idx="3013">
                  <c:v>1215453</c:v>
                </c:pt>
                <c:pt idx="3014">
                  <c:v>1271100</c:v>
                </c:pt>
                <c:pt idx="3015">
                  <c:v>1272522</c:v>
                </c:pt>
                <c:pt idx="3016">
                  <c:v>1093737</c:v>
                </c:pt>
                <c:pt idx="3017">
                  <c:v>1338550</c:v>
                </c:pt>
                <c:pt idx="3018">
                  <c:v>1373867</c:v>
                </c:pt>
                <c:pt idx="3019">
                  <c:v>1341295</c:v>
                </c:pt>
                <c:pt idx="3020">
                  <c:v>1301001</c:v>
                </c:pt>
                <c:pt idx="3021">
                  <c:v>1091006</c:v>
                </c:pt>
                <c:pt idx="3022">
                  <c:v>1292555</c:v>
                </c:pt>
                <c:pt idx="3023">
                  <c:v>1343009</c:v>
                </c:pt>
                <c:pt idx="3024">
                  <c:v>1381345</c:v>
                </c:pt>
                <c:pt idx="3025">
                  <c:v>1355420</c:v>
                </c:pt>
                <c:pt idx="3026">
                  <c:v>1126137</c:v>
                </c:pt>
                <c:pt idx="3027">
                  <c:v>1344419</c:v>
                </c:pt>
                <c:pt idx="3028">
                  <c:v>1382770</c:v>
                </c:pt>
                <c:pt idx="3029">
                  <c:v>1377679</c:v>
                </c:pt>
                <c:pt idx="3030">
                  <c:v>1338366</c:v>
                </c:pt>
                <c:pt idx="3031">
                  <c:v>1110952</c:v>
                </c:pt>
                <c:pt idx="3032">
                  <c:v>1450887</c:v>
                </c:pt>
                <c:pt idx="3033">
                  <c:v>1481609</c:v>
                </c:pt>
                <c:pt idx="3034">
                  <c:v>1465935</c:v>
                </c:pt>
                <c:pt idx="3035">
                  <c:v>1414307</c:v>
                </c:pt>
                <c:pt idx="3036">
                  <c:v>1174737</c:v>
                </c:pt>
                <c:pt idx="3037">
                  <c:v>1525813</c:v>
                </c:pt>
                <c:pt idx="3038">
                  <c:v>1502400</c:v>
                </c:pt>
                <c:pt idx="3039">
                  <c:v>1478271</c:v>
                </c:pt>
                <c:pt idx="3040">
                  <c:v>1433085</c:v>
                </c:pt>
                <c:pt idx="3041">
                  <c:v>1154521</c:v>
                </c:pt>
                <c:pt idx="3042">
                  <c:v>1452164</c:v>
                </c:pt>
                <c:pt idx="3043">
                  <c:v>1551471</c:v>
                </c:pt>
                <c:pt idx="3044">
                  <c:v>1522669</c:v>
                </c:pt>
                <c:pt idx="3045">
                  <c:v>1471237</c:v>
                </c:pt>
                <c:pt idx="3046">
                  <c:v>1240727</c:v>
                </c:pt>
                <c:pt idx="3047">
                  <c:v>1544378</c:v>
                </c:pt>
                <c:pt idx="3048">
                  <c:v>1552214</c:v>
                </c:pt>
                <c:pt idx="3049">
                  <c:v>1538792</c:v>
                </c:pt>
                <c:pt idx="3050">
                  <c:v>1491406</c:v>
                </c:pt>
                <c:pt idx="3051">
                  <c:v>1222716</c:v>
                </c:pt>
                <c:pt idx="3052">
                  <c:v>1551587</c:v>
                </c:pt>
                <c:pt idx="3053">
                  <c:v>1588766</c:v>
                </c:pt>
                <c:pt idx="3054">
                  <c:v>1563391</c:v>
                </c:pt>
                <c:pt idx="3055">
                  <c:v>1499606</c:v>
                </c:pt>
                <c:pt idx="3056">
                  <c:v>1212129</c:v>
                </c:pt>
                <c:pt idx="3057">
                  <c:v>1584064</c:v>
                </c:pt>
                <c:pt idx="3058">
                  <c:v>1590302</c:v>
                </c:pt>
                <c:pt idx="3059">
                  <c:v>1543290</c:v>
                </c:pt>
                <c:pt idx="3060">
                  <c:v>1505007</c:v>
                </c:pt>
                <c:pt idx="3061">
                  <c:v>1221882</c:v>
                </c:pt>
                <c:pt idx="3062">
                  <c:v>1611380</c:v>
                </c:pt>
                <c:pt idx="3063">
                  <c:v>1550888</c:v>
                </c:pt>
                <c:pt idx="3064">
                  <c:v>1507065</c:v>
                </c:pt>
                <c:pt idx="3065">
                  <c:v>1442328</c:v>
                </c:pt>
                <c:pt idx="3066">
                  <c:v>1182336</c:v>
                </c:pt>
                <c:pt idx="3067">
                  <c:v>1575939</c:v>
                </c:pt>
                <c:pt idx="3068">
                  <c:v>1581988</c:v>
                </c:pt>
                <c:pt idx="3069">
                  <c:v>1590208</c:v>
                </c:pt>
                <c:pt idx="3070">
                  <c:v>1493199</c:v>
                </c:pt>
                <c:pt idx="3071">
                  <c:v>1213902</c:v>
                </c:pt>
                <c:pt idx="3072">
                  <c:v>1580824</c:v>
                </c:pt>
                <c:pt idx="3073">
                  <c:v>1567897</c:v>
                </c:pt>
                <c:pt idx="3074">
                  <c:v>1523629</c:v>
                </c:pt>
                <c:pt idx="3075">
                  <c:v>1465832</c:v>
                </c:pt>
                <c:pt idx="3076">
                  <c:v>1191079</c:v>
                </c:pt>
                <c:pt idx="3077">
                  <c:v>1532872</c:v>
                </c:pt>
                <c:pt idx="3078">
                  <c:v>1532134</c:v>
                </c:pt>
                <c:pt idx="3079">
                  <c:v>1460943</c:v>
                </c:pt>
                <c:pt idx="3080">
                  <c:v>1312557</c:v>
                </c:pt>
                <c:pt idx="3081">
                  <c:v>1005372</c:v>
                </c:pt>
                <c:pt idx="3082">
                  <c:v>1343701</c:v>
                </c:pt>
                <c:pt idx="3083">
                  <c:v>1576644</c:v>
                </c:pt>
                <c:pt idx="3084">
                  <c:v>1488045</c:v>
                </c:pt>
                <c:pt idx="3085">
                  <c:v>1476985</c:v>
                </c:pt>
                <c:pt idx="3086">
                  <c:v>1199370</c:v>
                </c:pt>
                <c:pt idx="3087">
                  <c:v>1571754</c:v>
                </c:pt>
                <c:pt idx="3088">
                  <c:v>1593451</c:v>
                </c:pt>
                <c:pt idx="3089">
                  <c:v>1553947</c:v>
                </c:pt>
                <c:pt idx="3090">
                  <c:v>1487964</c:v>
                </c:pt>
                <c:pt idx="3091">
                  <c:v>1195086</c:v>
                </c:pt>
                <c:pt idx="3092">
                  <c:v>1552187</c:v>
                </c:pt>
                <c:pt idx="3093">
                  <c:v>1516966</c:v>
                </c:pt>
                <c:pt idx="3094">
                  <c:v>1458637</c:v>
                </c:pt>
                <c:pt idx="3095">
                  <c:v>1333984</c:v>
                </c:pt>
                <c:pt idx="3096">
                  <c:v>983651</c:v>
                </c:pt>
                <c:pt idx="3097">
                  <c:v>1392960</c:v>
                </c:pt>
                <c:pt idx="3098">
                  <c:v>1427657</c:v>
                </c:pt>
                <c:pt idx="3099">
                  <c:v>1440078</c:v>
                </c:pt>
                <c:pt idx="3100">
                  <c:v>1382954</c:v>
                </c:pt>
                <c:pt idx="3101">
                  <c:v>1110439</c:v>
                </c:pt>
                <c:pt idx="3102">
                  <c:v>1461923</c:v>
                </c:pt>
                <c:pt idx="3103">
                  <c:v>1453204</c:v>
                </c:pt>
                <c:pt idx="3104">
                  <c:v>1425149</c:v>
                </c:pt>
                <c:pt idx="3105">
                  <c:v>1360447</c:v>
                </c:pt>
                <c:pt idx="3106">
                  <c:v>1103678</c:v>
                </c:pt>
                <c:pt idx="3107">
                  <c:v>1392541</c:v>
                </c:pt>
                <c:pt idx="3108">
                  <c:v>1401328</c:v>
                </c:pt>
                <c:pt idx="3109">
                  <c:v>1344111</c:v>
                </c:pt>
                <c:pt idx="3110">
                  <c:v>1214987</c:v>
                </c:pt>
                <c:pt idx="3111">
                  <c:v>1030967</c:v>
                </c:pt>
                <c:pt idx="3112">
                  <c:v>1131018</c:v>
                </c:pt>
                <c:pt idx="3113">
                  <c:v>1397693</c:v>
                </c:pt>
                <c:pt idx="3114">
                  <c:v>1336361</c:v>
                </c:pt>
                <c:pt idx="3115">
                  <c:v>1284464</c:v>
                </c:pt>
                <c:pt idx="3116">
                  <c:v>1050542</c:v>
                </c:pt>
                <c:pt idx="3117">
                  <c:v>1255028</c:v>
                </c:pt>
                <c:pt idx="3118">
                  <c:v>1355763</c:v>
                </c:pt>
                <c:pt idx="3119">
                  <c:v>1363376</c:v>
                </c:pt>
                <c:pt idx="3120">
                  <c:v>1306079</c:v>
                </c:pt>
                <c:pt idx="3121">
                  <c:v>1079280</c:v>
                </c:pt>
                <c:pt idx="3122">
                  <c:v>1371577</c:v>
                </c:pt>
                <c:pt idx="3123">
                  <c:v>1379163</c:v>
                </c:pt>
                <c:pt idx="3124">
                  <c:v>1324922</c:v>
                </c:pt>
                <c:pt idx="3125">
                  <c:v>1251886</c:v>
                </c:pt>
                <c:pt idx="3126">
                  <c:v>1040866</c:v>
                </c:pt>
                <c:pt idx="3127">
                  <c:v>1336825</c:v>
                </c:pt>
                <c:pt idx="3128">
                  <c:v>1339022</c:v>
                </c:pt>
                <c:pt idx="3129">
                  <c:v>1301618</c:v>
                </c:pt>
                <c:pt idx="3130">
                  <c:v>1247005</c:v>
                </c:pt>
                <c:pt idx="3131">
                  <c:v>1032625</c:v>
                </c:pt>
                <c:pt idx="3132">
                  <c:v>1310257</c:v>
                </c:pt>
                <c:pt idx="3133">
                  <c:v>1298878</c:v>
                </c:pt>
                <c:pt idx="3134">
                  <c:v>1253306</c:v>
                </c:pt>
                <c:pt idx="3135">
                  <c:v>1190091</c:v>
                </c:pt>
                <c:pt idx="3136">
                  <c:v>984026</c:v>
                </c:pt>
                <c:pt idx="3137">
                  <c:v>1233629</c:v>
                </c:pt>
                <c:pt idx="3138">
                  <c:v>1225093</c:v>
                </c:pt>
                <c:pt idx="3139">
                  <c:v>1181966</c:v>
                </c:pt>
                <c:pt idx="3140">
                  <c:v>1141203</c:v>
                </c:pt>
                <c:pt idx="3141">
                  <c:v>834634</c:v>
                </c:pt>
                <c:pt idx="3142">
                  <c:v>1244044</c:v>
                </c:pt>
                <c:pt idx="3143">
                  <c:v>1288858</c:v>
                </c:pt>
                <c:pt idx="3144">
                  <c:v>1242831</c:v>
                </c:pt>
                <c:pt idx="3145">
                  <c:v>1200894</c:v>
                </c:pt>
                <c:pt idx="3146">
                  <c:v>995008</c:v>
                </c:pt>
                <c:pt idx="3147">
                  <c:v>1258045</c:v>
                </c:pt>
                <c:pt idx="3148">
                  <c:v>1249317</c:v>
                </c:pt>
                <c:pt idx="3149">
                  <c:v>1229475</c:v>
                </c:pt>
                <c:pt idx="3150">
                  <c:v>1177279</c:v>
                </c:pt>
                <c:pt idx="3151">
                  <c:v>984100</c:v>
                </c:pt>
                <c:pt idx="3152">
                  <c:v>1204803</c:v>
                </c:pt>
                <c:pt idx="3153">
                  <c:v>1252231</c:v>
                </c:pt>
                <c:pt idx="3154">
                  <c:v>1239096</c:v>
                </c:pt>
                <c:pt idx="3155">
                  <c:v>1191406</c:v>
                </c:pt>
                <c:pt idx="3156">
                  <c:v>973669</c:v>
                </c:pt>
                <c:pt idx="3157">
                  <c:v>1226481</c:v>
                </c:pt>
                <c:pt idx="3158">
                  <c:v>1237301</c:v>
                </c:pt>
                <c:pt idx="3159">
                  <c:v>1215170</c:v>
                </c:pt>
                <c:pt idx="3160">
                  <c:v>1156649</c:v>
                </c:pt>
                <c:pt idx="3161">
                  <c:v>944346</c:v>
                </c:pt>
                <c:pt idx="3162">
                  <c:v>1165789</c:v>
                </c:pt>
                <c:pt idx="3163">
                  <c:v>1197924</c:v>
                </c:pt>
                <c:pt idx="3164">
                  <c:v>1175950</c:v>
                </c:pt>
                <c:pt idx="3165">
                  <c:v>1139672</c:v>
                </c:pt>
                <c:pt idx="3166">
                  <c:v>935391</c:v>
                </c:pt>
                <c:pt idx="3167">
                  <c:v>1220141</c:v>
                </c:pt>
                <c:pt idx="3168">
                  <c:v>1200333</c:v>
                </c:pt>
                <c:pt idx="3169">
                  <c:v>1171714</c:v>
                </c:pt>
                <c:pt idx="3170">
                  <c:v>1127424</c:v>
                </c:pt>
                <c:pt idx="3171">
                  <c:v>925876</c:v>
                </c:pt>
                <c:pt idx="3172">
                  <c:v>1245765</c:v>
                </c:pt>
                <c:pt idx="3173">
                  <c:v>1225133</c:v>
                </c:pt>
                <c:pt idx="3174">
                  <c:v>1207051</c:v>
                </c:pt>
                <c:pt idx="3175">
                  <c:v>1163892</c:v>
                </c:pt>
                <c:pt idx="3176">
                  <c:v>982167</c:v>
                </c:pt>
                <c:pt idx="3177">
                  <c:v>1248647</c:v>
                </c:pt>
                <c:pt idx="3178">
                  <c:v>1267252</c:v>
                </c:pt>
                <c:pt idx="3179">
                  <c:v>1270564</c:v>
                </c:pt>
                <c:pt idx="3180">
                  <c:v>1218134</c:v>
                </c:pt>
                <c:pt idx="3181">
                  <c:v>1011993</c:v>
                </c:pt>
                <c:pt idx="3182">
                  <c:v>1274508</c:v>
                </c:pt>
                <c:pt idx="3183">
                  <c:v>1346701</c:v>
                </c:pt>
                <c:pt idx="3184">
                  <c:v>1345023</c:v>
                </c:pt>
                <c:pt idx="3185">
                  <c:v>1302598</c:v>
                </c:pt>
                <c:pt idx="3186">
                  <c:v>1072029</c:v>
                </c:pt>
                <c:pt idx="3187">
                  <c:v>1165777</c:v>
                </c:pt>
                <c:pt idx="3188">
                  <c:v>1423228</c:v>
                </c:pt>
                <c:pt idx="3189">
                  <c:v>1415656</c:v>
                </c:pt>
                <c:pt idx="3190">
                  <c:v>1364792</c:v>
                </c:pt>
                <c:pt idx="3191">
                  <c:v>1137542</c:v>
                </c:pt>
                <c:pt idx="3192">
                  <c:v>1496419</c:v>
                </c:pt>
                <c:pt idx="3193">
                  <c:v>1486296</c:v>
                </c:pt>
                <c:pt idx="3194">
                  <c:v>1470699</c:v>
                </c:pt>
                <c:pt idx="3195">
                  <c:v>1432508</c:v>
                </c:pt>
                <c:pt idx="3196">
                  <c:v>1158122</c:v>
                </c:pt>
                <c:pt idx="3197">
                  <c:v>1448949</c:v>
                </c:pt>
                <c:pt idx="3198">
                  <c:v>1479650</c:v>
                </c:pt>
                <c:pt idx="3199">
                  <c:v>1483200</c:v>
                </c:pt>
                <c:pt idx="3200">
                  <c:v>1451839</c:v>
                </c:pt>
                <c:pt idx="3201">
                  <c:v>1191332</c:v>
                </c:pt>
                <c:pt idx="3202">
                  <c:v>1567599</c:v>
                </c:pt>
                <c:pt idx="3203">
                  <c:v>1567367</c:v>
                </c:pt>
                <c:pt idx="3204">
                  <c:v>1492910</c:v>
                </c:pt>
                <c:pt idx="3205">
                  <c:v>1401020</c:v>
                </c:pt>
                <c:pt idx="3206">
                  <c:v>1160760</c:v>
                </c:pt>
                <c:pt idx="3207">
                  <c:v>1579553</c:v>
                </c:pt>
                <c:pt idx="3208">
                  <c:v>1598613</c:v>
                </c:pt>
                <c:pt idx="3209">
                  <c:v>1560881</c:v>
                </c:pt>
                <c:pt idx="3210">
                  <c:v>1503486</c:v>
                </c:pt>
                <c:pt idx="3211">
                  <c:v>1244464</c:v>
                </c:pt>
                <c:pt idx="3212">
                  <c:v>1525953</c:v>
                </c:pt>
                <c:pt idx="3213">
                  <c:v>1637267</c:v>
                </c:pt>
                <c:pt idx="3214">
                  <c:v>1568248</c:v>
                </c:pt>
                <c:pt idx="3215">
                  <c:v>1487946</c:v>
                </c:pt>
                <c:pt idx="3216">
                  <c:v>1204644</c:v>
                </c:pt>
                <c:pt idx="3217">
                  <c:v>1596358</c:v>
                </c:pt>
                <c:pt idx="3218">
                  <c:v>1613402</c:v>
                </c:pt>
                <c:pt idx="3219">
                  <c:v>1575258</c:v>
                </c:pt>
                <c:pt idx="3220">
                  <c:v>1503264</c:v>
                </c:pt>
                <c:pt idx="3221">
                  <c:v>1223681</c:v>
                </c:pt>
                <c:pt idx="3222">
                  <c:v>1673898</c:v>
                </c:pt>
                <c:pt idx="3223">
                  <c:v>1649954</c:v>
                </c:pt>
                <c:pt idx="3224">
                  <c:v>1587617</c:v>
                </c:pt>
                <c:pt idx="3225">
                  <c:v>1515205</c:v>
                </c:pt>
                <c:pt idx="3226">
                  <c:v>1224265</c:v>
                </c:pt>
                <c:pt idx="3227">
                  <c:v>1578982</c:v>
                </c:pt>
                <c:pt idx="3228">
                  <c:v>1634906</c:v>
                </c:pt>
                <c:pt idx="3229">
                  <c:v>1661288</c:v>
                </c:pt>
                <c:pt idx="3230">
                  <c:v>1581147</c:v>
                </c:pt>
                <c:pt idx="3231">
                  <c:v>1281485</c:v>
                </c:pt>
                <c:pt idx="3232">
                  <c:v>1703025</c:v>
                </c:pt>
                <c:pt idx="3233">
                  <c:v>1685930</c:v>
                </c:pt>
                <c:pt idx="3234">
                  <c:v>1600956</c:v>
                </c:pt>
                <c:pt idx="3235">
                  <c:v>1587419</c:v>
                </c:pt>
                <c:pt idx="3236">
                  <c:v>1309158</c:v>
                </c:pt>
                <c:pt idx="3237">
                  <c:v>1705211</c:v>
                </c:pt>
                <c:pt idx="3238">
                  <c:v>1711352</c:v>
                </c:pt>
                <c:pt idx="3239">
                  <c:v>1669152</c:v>
                </c:pt>
                <c:pt idx="3240">
                  <c:v>1592942</c:v>
                </c:pt>
                <c:pt idx="3241">
                  <c:v>1268128</c:v>
                </c:pt>
                <c:pt idx="3242">
                  <c:v>1646455</c:v>
                </c:pt>
                <c:pt idx="3243">
                  <c:v>1574213</c:v>
                </c:pt>
                <c:pt idx="3244">
                  <c:v>1387766</c:v>
                </c:pt>
                <c:pt idx="3245">
                  <c:v>1104395</c:v>
                </c:pt>
                <c:pt idx="3246">
                  <c:v>988373</c:v>
                </c:pt>
                <c:pt idx="3247">
                  <c:v>1639817</c:v>
                </c:pt>
                <c:pt idx="3248">
                  <c:v>1637164</c:v>
                </c:pt>
                <c:pt idx="3249">
                  <c:v>1612313</c:v>
                </c:pt>
                <c:pt idx="3250">
                  <c:v>1521231</c:v>
                </c:pt>
                <c:pt idx="3251">
                  <c:v>1221657</c:v>
                </c:pt>
                <c:pt idx="3252">
                  <c:v>1549885</c:v>
                </c:pt>
                <c:pt idx="3253">
                  <c:v>1527362</c:v>
                </c:pt>
                <c:pt idx="3254">
                  <c:v>1503472</c:v>
                </c:pt>
                <c:pt idx="3255">
                  <c:v>1425428</c:v>
                </c:pt>
                <c:pt idx="3256">
                  <c:v>1153517</c:v>
                </c:pt>
                <c:pt idx="3257">
                  <c:v>1433459</c:v>
                </c:pt>
                <c:pt idx="3258">
                  <c:v>1398968</c:v>
                </c:pt>
                <c:pt idx="3259">
                  <c:v>1325799</c:v>
                </c:pt>
                <c:pt idx="3260">
                  <c:v>1240074</c:v>
                </c:pt>
                <c:pt idx="3261">
                  <c:v>974126</c:v>
                </c:pt>
                <c:pt idx="3262">
                  <c:v>1084374</c:v>
                </c:pt>
                <c:pt idx="3263">
                  <c:v>1006827</c:v>
                </c:pt>
                <c:pt idx="3264">
                  <c:v>874521</c:v>
                </c:pt>
                <c:pt idx="3265">
                  <c:v>583822</c:v>
                </c:pt>
                <c:pt idx="3266">
                  <c:v>435334</c:v>
                </c:pt>
                <c:pt idx="3267">
                  <c:v>870922</c:v>
                </c:pt>
                <c:pt idx="3268">
                  <c:v>889698</c:v>
                </c:pt>
                <c:pt idx="3269">
                  <c:v>832250</c:v>
                </c:pt>
                <c:pt idx="3270">
                  <c:v>570321</c:v>
                </c:pt>
                <c:pt idx="3271">
                  <c:v>473193</c:v>
                </c:pt>
                <c:pt idx="3272">
                  <c:v>1282707</c:v>
                </c:pt>
                <c:pt idx="3273">
                  <c:v>1340672</c:v>
                </c:pt>
                <c:pt idx="3274">
                  <c:v>1315846</c:v>
                </c:pt>
                <c:pt idx="3275">
                  <c:v>1345210</c:v>
                </c:pt>
                <c:pt idx="3276">
                  <c:v>1169303</c:v>
                </c:pt>
                <c:pt idx="3277">
                  <c:v>1457895</c:v>
                </c:pt>
                <c:pt idx="3278">
                  <c:v>1502309</c:v>
                </c:pt>
                <c:pt idx="3279">
                  <c:v>1474292</c:v>
                </c:pt>
                <c:pt idx="3280">
                  <c:v>1425003</c:v>
                </c:pt>
                <c:pt idx="3281">
                  <c:v>1198050</c:v>
                </c:pt>
                <c:pt idx="3282">
                  <c:v>1427969</c:v>
                </c:pt>
                <c:pt idx="3283">
                  <c:v>1541397</c:v>
                </c:pt>
                <c:pt idx="3284">
                  <c:v>1515601</c:v>
                </c:pt>
                <c:pt idx="3285">
                  <c:v>1479393</c:v>
                </c:pt>
                <c:pt idx="3286">
                  <c:v>1242965</c:v>
                </c:pt>
                <c:pt idx="3287">
                  <c:v>1566650</c:v>
                </c:pt>
                <c:pt idx="3288">
                  <c:v>1557627</c:v>
                </c:pt>
                <c:pt idx="3289">
                  <c:v>1542210</c:v>
                </c:pt>
                <c:pt idx="3290">
                  <c:v>1483917</c:v>
                </c:pt>
                <c:pt idx="3291">
                  <c:v>1215820</c:v>
                </c:pt>
                <c:pt idx="3292">
                  <c:v>1578201</c:v>
                </c:pt>
                <c:pt idx="3293">
                  <c:v>1616803</c:v>
                </c:pt>
                <c:pt idx="3294">
                  <c:v>1589162</c:v>
                </c:pt>
                <c:pt idx="3295">
                  <c:v>1526306</c:v>
                </c:pt>
                <c:pt idx="3296">
                  <c:v>1257802</c:v>
                </c:pt>
                <c:pt idx="3297">
                  <c:v>1597190</c:v>
                </c:pt>
                <c:pt idx="3298">
                  <c:v>1604316</c:v>
                </c:pt>
                <c:pt idx="3299">
                  <c:v>1524148</c:v>
                </c:pt>
                <c:pt idx="3300">
                  <c:v>1439362</c:v>
                </c:pt>
                <c:pt idx="3301">
                  <c:v>1174218</c:v>
                </c:pt>
                <c:pt idx="3302">
                  <c:v>1390832</c:v>
                </c:pt>
                <c:pt idx="3303">
                  <c:v>1538787</c:v>
                </c:pt>
                <c:pt idx="3304">
                  <c:v>1528448</c:v>
                </c:pt>
                <c:pt idx="3305">
                  <c:v>1502009</c:v>
                </c:pt>
                <c:pt idx="3306">
                  <c:v>1301699</c:v>
                </c:pt>
                <c:pt idx="3307">
                  <c:v>1675228</c:v>
                </c:pt>
                <c:pt idx="3308">
                  <c:v>1677586</c:v>
                </c:pt>
                <c:pt idx="3309">
                  <c:v>1642705</c:v>
                </c:pt>
                <c:pt idx="3310">
                  <c:v>1568194</c:v>
                </c:pt>
                <c:pt idx="3311">
                  <c:v>1269721</c:v>
                </c:pt>
                <c:pt idx="3312">
                  <c:v>1667978</c:v>
                </c:pt>
                <c:pt idx="3313">
                  <c:v>1714225</c:v>
                </c:pt>
                <c:pt idx="3314">
                  <c:v>1691486</c:v>
                </c:pt>
                <c:pt idx="3315">
                  <c:v>1624629</c:v>
                </c:pt>
                <c:pt idx="3316">
                  <c:v>1320007</c:v>
                </c:pt>
                <c:pt idx="3317">
                  <c:v>1719119</c:v>
                </c:pt>
                <c:pt idx="3318">
                  <c:v>1737272</c:v>
                </c:pt>
                <c:pt idx="3319">
                  <c:v>1699367</c:v>
                </c:pt>
                <c:pt idx="3320">
                  <c:v>1633320</c:v>
                </c:pt>
                <c:pt idx="3321">
                  <c:v>1341784</c:v>
                </c:pt>
                <c:pt idx="3322">
                  <c:v>1701974</c:v>
                </c:pt>
                <c:pt idx="3323">
                  <c:v>1679995</c:v>
                </c:pt>
                <c:pt idx="3324">
                  <c:v>1642663</c:v>
                </c:pt>
                <c:pt idx="3325">
                  <c:v>1585962</c:v>
                </c:pt>
                <c:pt idx="3326">
                  <c:v>1308751</c:v>
                </c:pt>
                <c:pt idx="3327">
                  <c:v>1706332</c:v>
                </c:pt>
                <c:pt idx="3328">
                  <c:v>1746750</c:v>
                </c:pt>
                <c:pt idx="3329">
                  <c:v>1675738</c:v>
                </c:pt>
                <c:pt idx="3330">
                  <c:v>1597607</c:v>
                </c:pt>
                <c:pt idx="3331">
                  <c:v>1298927</c:v>
                </c:pt>
                <c:pt idx="3332">
                  <c:v>1654578</c:v>
                </c:pt>
                <c:pt idx="3333">
                  <c:v>1649390</c:v>
                </c:pt>
                <c:pt idx="3334">
                  <c:v>1559995</c:v>
                </c:pt>
                <c:pt idx="3335">
                  <c:v>1371819</c:v>
                </c:pt>
                <c:pt idx="3336">
                  <c:v>1028798</c:v>
                </c:pt>
                <c:pt idx="3337">
                  <c:v>1403486</c:v>
                </c:pt>
                <c:pt idx="3338">
                  <c:v>1649143</c:v>
                </c:pt>
                <c:pt idx="3339">
                  <c:v>1665923</c:v>
                </c:pt>
                <c:pt idx="3340">
                  <c:v>1604405</c:v>
                </c:pt>
                <c:pt idx="3341">
                  <c:v>1333061</c:v>
                </c:pt>
                <c:pt idx="3342">
                  <c:v>1739963</c:v>
                </c:pt>
                <c:pt idx="3343">
                  <c:v>1716391</c:v>
                </c:pt>
                <c:pt idx="3344">
                  <c:v>1688480</c:v>
                </c:pt>
                <c:pt idx="3345">
                  <c:v>1600577</c:v>
                </c:pt>
                <c:pt idx="3346">
                  <c:v>1329278</c:v>
                </c:pt>
                <c:pt idx="3347">
                  <c:v>1746610</c:v>
                </c:pt>
                <c:pt idx="3348">
                  <c:v>1743221</c:v>
                </c:pt>
                <c:pt idx="3349">
                  <c:v>1715987</c:v>
                </c:pt>
                <c:pt idx="3350">
                  <c:v>1635725</c:v>
                </c:pt>
                <c:pt idx="3351">
                  <c:v>1329416</c:v>
                </c:pt>
                <c:pt idx="3352">
                  <c:v>1757815</c:v>
                </c:pt>
                <c:pt idx="3353">
                  <c:v>1766545</c:v>
                </c:pt>
                <c:pt idx="3354">
                  <c:v>1672727</c:v>
                </c:pt>
                <c:pt idx="3355">
                  <c:v>1566744</c:v>
                </c:pt>
                <c:pt idx="3356">
                  <c:v>1266288</c:v>
                </c:pt>
                <c:pt idx="3357">
                  <c:v>1567885</c:v>
                </c:pt>
                <c:pt idx="3358">
                  <c:v>1634023</c:v>
                </c:pt>
                <c:pt idx="3359">
                  <c:v>1594454</c:v>
                </c:pt>
                <c:pt idx="3360">
                  <c:v>1560410</c:v>
                </c:pt>
                <c:pt idx="3361">
                  <c:v>1272052</c:v>
                </c:pt>
                <c:pt idx="3362">
                  <c:v>1646887</c:v>
                </c:pt>
                <c:pt idx="3363">
                  <c:v>1646350</c:v>
                </c:pt>
                <c:pt idx="3364">
                  <c:v>1578789</c:v>
                </c:pt>
                <c:pt idx="3365">
                  <c:v>1433158</c:v>
                </c:pt>
                <c:pt idx="3366">
                  <c:v>1216499</c:v>
                </c:pt>
                <c:pt idx="3367">
                  <c:v>1593842</c:v>
                </c:pt>
                <c:pt idx="3368">
                  <c:v>1588522</c:v>
                </c:pt>
                <c:pt idx="3369">
                  <c:v>1539168</c:v>
                </c:pt>
                <c:pt idx="3370">
                  <c:v>1448159</c:v>
                </c:pt>
                <c:pt idx="3371">
                  <c:v>1209148</c:v>
                </c:pt>
                <c:pt idx="3372">
                  <c:v>1431416</c:v>
                </c:pt>
                <c:pt idx="3373">
                  <c:v>1547159</c:v>
                </c:pt>
                <c:pt idx="3374">
                  <c:v>1509123</c:v>
                </c:pt>
                <c:pt idx="3375">
                  <c:v>1422181</c:v>
                </c:pt>
                <c:pt idx="3376">
                  <c:v>1156621</c:v>
                </c:pt>
                <c:pt idx="3377">
                  <c:v>1247256</c:v>
                </c:pt>
                <c:pt idx="3378">
                  <c:v>1462102</c:v>
                </c:pt>
                <c:pt idx="3379">
                  <c:v>1413459</c:v>
                </c:pt>
                <c:pt idx="3380">
                  <c:v>1350991</c:v>
                </c:pt>
                <c:pt idx="3381">
                  <c:v>1149981</c:v>
                </c:pt>
                <c:pt idx="3382">
                  <c:v>1478410</c:v>
                </c:pt>
                <c:pt idx="3383">
                  <c:v>1466949</c:v>
                </c:pt>
                <c:pt idx="3384">
                  <c:v>1437119</c:v>
                </c:pt>
                <c:pt idx="3385">
                  <c:v>1365519</c:v>
                </c:pt>
                <c:pt idx="3386">
                  <c:v>1116843</c:v>
                </c:pt>
                <c:pt idx="3387">
                  <c:v>1408621</c:v>
                </c:pt>
                <c:pt idx="3388">
                  <c:v>1411760</c:v>
                </c:pt>
                <c:pt idx="3389">
                  <c:v>1393361</c:v>
                </c:pt>
                <c:pt idx="3390">
                  <c:v>1349817</c:v>
                </c:pt>
                <c:pt idx="3391">
                  <c:v>1121713</c:v>
                </c:pt>
                <c:pt idx="3392">
                  <c:v>1528635</c:v>
                </c:pt>
                <c:pt idx="3393">
                  <c:v>1621700</c:v>
                </c:pt>
                <c:pt idx="3394">
                  <c:v>1658363</c:v>
                </c:pt>
                <c:pt idx="3395">
                  <c:v>1527263</c:v>
                </c:pt>
                <c:pt idx="3396">
                  <c:v>1251803</c:v>
                </c:pt>
                <c:pt idx="3397">
                  <c:v>1587907</c:v>
                </c:pt>
                <c:pt idx="3398">
                  <c:v>1578890</c:v>
                </c:pt>
                <c:pt idx="3399">
                  <c:v>1537644</c:v>
                </c:pt>
                <c:pt idx="3400">
                  <c:v>1461932</c:v>
                </c:pt>
                <c:pt idx="3401">
                  <c:v>1205667</c:v>
                </c:pt>
                <c:pt idx="3402">
                  <c:v>1337932</c:v>
                </c:pt>
                <c:pt idx="3403">
                  <c:v>1589474</c:v>
                </c:pt>
                <c:pt idx="3404">
                  <c:v>1576936</c:v>
                </c:pt>
                <c:pt idx="3405">
                  <c:v>1539935</c:v>
                </c:pt>
                <c:pt idx="3406">
                  <c:v>1306434</c:v>
                </c:pt>
                <c:pt idx="3407">
                  <c:v>1592039</c:v>
                </c:pt>
                <c:pt idx="3408">
                  <c:v>1634223</c:v>
                </c:pt>
                <c:pt idx="3409">
                  <c:v>1586976</c:v>
                </c:pt>
                <c:pt idx="3410">
                  <c:v>1543965</c:v>
                </c:pt>
                <c:pt idx="3411">
                  <c:v>1298435</c:v>
                </c:pt>
                <c:pt idx="3412">
                  <c:v>1603270</c:v>
                </c:pt>
                <c:pt idx="3413">
                  <c:v>1645282</c:v>
                </c:pt>
                <c:pt idx="3414">
                  <c:v>1598617</c:v>
                </c:pt>
                <c:pt idx="3415">
                  <c:v>1551223</c:v>
                </c:pt>
                <c:pt idx="3416">
                  <c:v>1300419</c:v>
                </c:pt>
                <c:pt idx="3417">
                  <c:v>1603907</c:v>
                </c:pt>
                <c:pt idx="3418">
                  <c:v>1628946</c:v>
                </c:pt>
                <c:pt idx="3419">
                  <c:v>1601972</c:v>
                </c:pt>
                <c:pt idx="3420">
                  <c:v>1532956</c:v>
                </c:pt>
                <c:pt idx="3421">
                  <c:v>1268955</c:v>
                </c:pt>
                <c:pt idx="3422">
                  <c:v>1546659</c:v>
                </c:pt>
                <c:pt idx="3423">
                  <c:v>1614386</c:v>
                </c:pt>
                <c:pt idx="3424">
                  <c:v>1567930</c:v>
                </c:pt>
                <c:pt idx="3425">
                  <c:v>1510255</c:v>
                </c:pt>
                <c:pt idx="3426">
                  <c:v>1273299</c:v>
                </c:pt>
                <c:pt idx="3427">
                  <c:v>1589940</c:v>
                </c:pt>
                <c:pt idx="3428">
                  <c:v>1604092</c:v>
                </c:pt>
                <c:pt idx="3429">
                  <c:v>1566146</c:v>
                </c:pt>
                <c:pt idx="3430">
                  <c:v>1519036</c:v>
                </c:pt>
                <c:pt idx="3431">
                  <c:v>1336568</c:v>
                </c:pt>
                <c:pt idx="3432">
                  <c:v>1593634</c:v>
                </c:pt>
                <c:pt idx="3433">
                  <c:v>1644842</c:v>
                </c:pt>
                <c:pt idx="3434">
                  <c:v>1640774</c:v>
                </c:pt>
                <c:pt idx="3435">
                  <c:v>1586802</c:v>
                </c:pt>
                <c:pt idx="3436">
                  <c:v>1331085</c:v>
                </c:pt>
                <c:pt idx="3437">
                  <c:v>1673035</c:v>
                </c:pt>
                <c:pt idx="3438">
                  <c:v>1696323</c:v>
                </c:pt>
                <c:pt idx="3439">
                  <c:v>1691863</c:v>
                </c:pt>
                <c:pt idx="3440">
                  <c:v>1632147</c:v>
                </c:pt>
                <c:pt idx="3441">
                  <c:v>1358561</c:v>
                </c:pt>
                <c:pt idx="3442">
                  <c:v>1710625</c:v>
                </c:pt>
                <c:pt idx="3443">
                  <c:v>1765305</c:v>
                </c:pt>
                <c:pt idx="3444">
                  <c:v>1735335</c:v>
                </c:pt>
                <c:pt idx="3445">
                  <c:v>1701333</c:v>
                </c:pt>
                <c:pt idx="3446">
                  <c:v>1422567</c:v>
                </c:pt>
                <c:pt idx="3447">
                  <c:v>1490647</c:v>
                </c:pt>
                <c:pt idx="3448">
                  <c:v>1821209</c:v>
                </c:pt>
                <c:pt idx="3449">
                  <c:v>1832787</c:v>
                </c:pt>
                <c:pt idx="3450">
                  <c:v>1756528</c:v>
                </c:pt>
                <c:pt idx="3451">
                  <c:v>1464516</c:v>
                </c:pt>
                <c:pt idx="3452">
                  <c:v>1868733</c:v>
                </c:pt>
                <c:pt idx="3453">
                  <c:v>1894417</c:v>
                </c:pt>
                <c:pt idx="3454">
                  <c:v>1850068</c:v>
                </c:pt>
                <c:pt idx="3455">
                  <c:v>1827782</c:v>
                </c:pt>
                <c:pt idx="3456">
                  <c:v>1546642</c:v>
                </c:pt>
                <c:pt idx="3457">
                  <c:v>1963834</c:v>
                </c:pt>
                <c:pt idx="3458">
                  <c:v>1970257</c:v>
                </c:pt>
                <c:pt idx="3459">
                  <c:v>1894273</c:v>
                </c:pt>
                <c:pt idx="3460">
                  <c:v>1858178</c:v>
                </c:pt>
                <c:pt idx="3461">
                  <c:v>1581046</c:v>
                </c:pt>
                <c:pt idx="3462">
                  <c:v>2043632</c:v>
                </c:pt>
                <c:pt idx="3463">
                  <c:v>2059970</c:v>
                </c:pt>
                <c:pt idx="3464">
                  <c:v>2013213</c:v>
                </c:pt>
                <c:pt idx="3465">
                  <c:v>1905844</c:v>
                </c:pt>
                <c:pt idx="3466">
                  <c:v>1570324</c:v>
                </c:pt>
                <c:pt idx="3467">
                  <c:v>2055457</c:v>
                </c:pt>
                <c:pt idx="3468">
                  <c:v>2100310</c:v>
                </c:pt>
                <c:pt idx="3469">
                  <c:v>2075369</c:v>
                </c:pt>
                <c:pt idx="3470">
                  <c:v>1999427</c:v>
                </c:pt>
                <c:pt idx="3471">
                  <c:v>1655641</c:v>
                </c:pt>
                <c:pt idx="3472">
                  <c:v>2035013</c:v>
                </c:pt>
                <c:pt idx="3473">
                  <c:v>2152781</c:v>
                </c:pt>
                <c:pt idx="3474">
                  <c:v>2136273</c:v>
                </c:pt>
                <c:pt idx="3475">
                  <c:v>2053705</c:v>
                </c:pt>
                <c:pt idx="3476">
                  <c:v>1672609</c:v>
                </c:pt>
                <c:pt idx="3477">
                  <c:v>2177323</c:v>
                </c:pt>
                <c:pt idx="3478">
                  <c:v>2176883</c:v>
                </c:pt>
                <c:pt idx="3479">
                  <c:v>2141867</c:v>
                </c:pt>
                <c:pt idx="3480">
                  <c:v>2040945</c:v>
                </c:pt>
                <c:pt idx="3481">
                  <c:v>1676972</c:v>
                </c:pt>
                <c:pt idx="3482">
                  <c:v>2173946</c:v>
                </c:pt>
                <c:pt idx="3483">
                  <c:v>2167779</c:v>
                </c:pt>
                <c:pt idx="3484">
                  <c:v>2130977</c:v>
                </c:pt>
                <c:pt idx="3485">
                  <c:v>2020687</c:v>
                </c:pt>
                <c:pt idx="3486">
                  <c:v>1627518</c:v>
                </c:pt>
                <c:pt idx="3487">
                  <c:v>2041240</c:v>
                </c:pt>
                <c:pt idx="3488">
                  <c:v>2109337</c:v>
                </c:pt>
                <c:pt idx="3489">
                  <c:v>2115120</c:v>
                </c:pt>
                <c:pt idx="3490">
                  <c:v>2046418</c:v>
                </c:pt>
                <c:pt idx="3491">
                  <c:v>1653839</c:v>
                </c:pt>
                <c:pt idx="3492">
                  <c:v>2232270</c:v>
                </c:pt>
                <c:pt idx="3493">
                  <c:v>2225607</c:v>
                </c:pt>
                <c:pt idx="3494">
                  <c:v>2155497</c:v>
                </c:pt>
                <c:pt idx="3495">
                  <c:v>2019247</c:v>
                </c:pt>
                <c:pt idx="3496">
                  <c:v>1709784</c:v>
                </c:pt>
                <c:pt idx="3497">
                  <c:v>2189568</c:v>
                </c:pt>
                <c:pt idx="3498">
                  <c:v>2157785</c:v>
                </c:pt>
                <c:pt idx="3499">
                  <c:v>2122779</c:v>
                </c:pt>
                <c:pt idx="3500">
                  <c:v>2044866</c:v>
                </c:pt>
                <c:pt idx="3501">
                  <c:v>1670167</c:v>
                </c:pt>
                <c:pt idx="3502">
                  <c:v>2136270</c:v>
                </c:pt>
                <c:pt idx="3503">
                  <c:v>2076000</c:v>
                </c:pt>
                <c:pt idx="3504">
                  <c:v>1928759</c:v>
                </c:pt>
                <c:pt idx="3505">
                  <c:v>1531653</c:v>
                </c:pt>
                <c:pt idx="3506">
                  <c:v>1405084</c:v>
                </c:pt>
                <c:pt idx="3507">
                  <c:v>2252708</c:v>
                </c:pt>
                <c:pt idx="3508">
                  <c:v>2241084</c:v>
                </c:pt>
                <c:pt idx="3509">
                  <c:v>2171737</c:v>
                </c:pt>
                <c:pt idx="3510">
                  <c:v>2085138</c:v>
                </c:pt>
                <c:pt idx="3511">
                  <c:v>1697685</c:v>
                </c:pt>
                <c:pt idx="3512">
                  <c:v>2153369</c:v>
                </c:pt>
                <c:pt idx="3513">
                  <c:v>2136468</c:v>
                </c:pt>
                <c:pt idx="3514">
                  <c:v>2077755</c:v>
                </c:pt>
                <c:pt idx="3515">
                  <c:v>1998200</c:v>
                </c:pt>
                <c:pt idx="3516">
                  <c:v>1615874</c:v>
                </c:pt>
                <c:pt idx="3517">
                  <c:v>2000983</c:v>
                </c:pt>
                <c:pt idx="3518">
                  <c:v>1957780</c:v>
                </c:pt>
                <c:pt idx="3519">
                  <c:v>1856369</c:v>
                </c:pt>
                <c:pt idx="3520">
                  <c:v>1718959</c:v>
                </c:pt>
                <c:pt idx="3521">
                  <c:v>1404620</c:v>
                </c:pt>
                <c:pt idx="3522">
                  <c:v>1592847</c:v>
                </c:pt>
                <c:pt idx="3523">
                  <c:v>1528111</c:v>
                </c:pt>
                <c:pt idx="3524">
                  <c:v>1397906</c:v>
                </c:pt>
                <c:pt idx="3525">
                  <c:v>1147966</c:v>
                </c:pt>
                <c:pt idx="3526">
                  <c:v>731632</c:v>
                </c:pt>
                <c:pt idx="3527">
                  <c:v>1183807</c:v>
                </c:pt>
                <c:pt idx="3528">
                  <c:v>1268002</c:v>
                </c:pt>
                <c:pt idx="3529">
                  <c:v>1263155</c:v>
                </c:pt>
                <c:pt idx="3530">
                  <c:v>1141722</c:v>
                </c:pt>
                <c:pt idx="3531">
                  <c:v>750626</c:v>
                </c:pt>
                <c:pt idx="3532">
                  <c:v>1583031</c:v>
                </c:pt>
                <c:pt idx="3533">
                  <c:v>1797353</c:v>
                </c:pt>
                <c:pt idx="3534">
                  <c:v>1844189</c:v>
                </c:pt>
                <c:pt idx="3535">
                  <c:v>1770984</c:v>
                </c:pt>
                <c:pt idx="3536">
                  <c:v>1558693</c:v>
                </c:pt>
                <c:pt idx="3537">
                  <c:v>1917484</c:v>
                </c:pt>
                <c:pt idx="3538">
                  <c:v>1948435</c:v>
                </c:pt>
                <c:pt idx="3539">
                  <c:v>1967362</c:v>
                </c:pt>
                <c:pt idx="3540">
                  <c:v>1931340</c:v>
                </c:pt>
                <c:pt idx="3541">
                  <c:v>1621114</c:v>
                </c:pt>
                <c:pt idx="3542">
                  <c:v>1908650</c:v>
                </c:pt>
                <c:pt idx="3543">
                  <c:v>2054627</c:v>
                </c:pt>
                <c:pt idx="3544">
                  <c:v>2037403</c:v>
                </c:pt>
                <c:pt idx="3545">
                  <c:v>1987315</c:v>
                </c:pt>
                <c:pt idx="3546">
                  <c:v>1671098</c:v>
                </c:pt>
                <c:pt idx="3547">
                  <c:v>2085172</c:v>
                </c:pt>
                <c:pt idx="3548">
                  <c:v>2036064</c:v>
                </c:pt>
                <c:pt idx="3549">
                  <c:v>2001177</c:v>
                </c:pt>
                <c:pt idx="3550">
                  <c:v>1934699</c:v>
                </c:pt>
                <c:pt idx="3551">
                  <c:v>1634468</c:v>
                </c:pt>
                <c:pt idx="3552">
                  <c:v>2026985</c:v>
                </c:pt>
                <c:pt idx="3553">
                  <c:v>2205567</c:v>
                </c:pt>
                <c:pt idx="3554">
                  <c:v>2238327</c:v>
                </c:pt>
                <c:pt idx="3555">
                  <c:v>2231624</c:v>
                </c:pt>
                <c:pt idx="3556">
                  <c:v>1927388</c:v>
                </c:pt>
                <c:pt idx="3557">
                  <c:v>2518122</c:v>
                </c:pt>
                <c:pt idx="3558">
                  <c:v>2528802</c:v>
                </c:pt>
                <c:pt idx="3559">
                  <c:v>2511420</c:v>
                </c:pt>
                <c:pt idx="3560">
                  <c:v>2389093</c:v>
                </c:pt>
                <c:pt idx="3561">
                  <c:v>1974292</c:v>
                </c:pt>
                <c:pt idx="3562">
                  <c:v>2418586</c:v>
                </c:pt>
                <c:pt idx="3563">
                  <c:v>2570756</c:v>
                </c:pt>
                <c:pt idx="3564">
                  <c:v>2581959</c:v>
                </c:pt>
                <c:pt idx="3565">
                  <c:v>2482064</c:v>
                </c:pt>
                <c:pt idx="3566">
                  <c:v>2052282</c:v>
                </c:pt>
                <c:pt idx="3567">
                  <c:v>2487200</c:v>
                </c:pt>
                <c:pt idx="3568">
                  <c:v>2635730</c:v>
                </c:pt>
                <c:pt idx="3569">
                  <c:v>2578059</c:v>
                </c:pt>
                <c:pt idx="3570">
                  <c:v>2507452</c:v>
                </c:pt>
                <c:pt idx="3571">
                  <c:v>2100475</c:v>
                </c:pt>
                <c:pt idx="3572">
                  <c:v>2625309</c:v>
                </c:pt>
                <c:pt idx="3573">
                  <c:v>2633542</c:v>
                </c:pt>
                <c:pt idx="3574">
                  <c:v>2622758</c:v>
                </c:pt>
                <c:pt idx="3575">
                  <c:v>2553237</c:v>
                </c:pt>
                <c:pt idx="3576">
                  <c:v>2139692</c:v>
                </c:pt>
                <c:pt idx="3577">
                  <c:v>2660605</c:v>
                </c:pt>
                <c:pt idx="3578">
                  <c:v>2647084</c:v>
                </c:pt>
                <c:pt idx="3579">
                  <c:v>2630426</c:v>
                </c:pt>
                <c:pt idx="3580">
                  <c:v>2570740</c:v>
                </c:pt>
                <c:pt idx="3581">
                  <c:v>2023358</c:v>
                </c:pt>
                <c:pt idx="3582">
                  <c:v>2697623</c:v>
                </c:pt>
                <c:pt idx="3583">
                  <c:v>2794700</c:v>
                </c:pt>
                <c:pt idx="3584">
                  <c:v>2686139</c:v>
                </c:pt>
                <c:pt idx="3585">
                  <c:v>2505713</c:v>
                </c:pt>
                <c:pt idx="3586">
                  <c:v>2124584</c:v>
                </c:pt>
                <c:pt idx="3587">
                  <c:v>2757553</c:v>
                </c:pt>
                <c:pt idx="3588">
                  <c:v>2822787</c:v>
                </c:pt>
                <c:pt idx="3589">
                  <c:v>2759824</c:v>
                </c:pt>
                <c:pt idx="3590">
                  <c:v>2640785</c:v>
                </c:pt>
                <c:pt idx="3591">
                  <c:v>2213722</c:v>
                </c:pt>
                <c:pt idx="3592">
                  <c:v>2827766</c:v>
                </c:pt>
                <c:pt idx="3593">
                  <c:v>2823604</c:v>
                </c:pt>
                <c:pt idx="3594">
                  <c:v>2777178</c:v>
                </c:pt>
                <c:pt idx="3595">
                  <c:v>2640053</c:v>
                </c:pt>
                <c:pt idx="3596">
                  <c:v>2197641</c:v>
                </c:pt>
                <c:pt idx="3597">
                  <c:v>2774414</c:v>
                </c:pt>
                <c:pt idx="3598">
                  <c:v>2724589</c:v>
                </c:pt>
                <c:pt idx="3599">
                  <c:v>2684760</c:v>
                </c:pt>
                <c:pt idx="3600">
                  <c:v>2582854</c:v>
                </c:pt>
                <c:pt idx="3601">
                  <c:v>2126627</c:v>
                </c:pt>
                <c:pt idx="3602">
                  <c:v>2750618</c:v>
                </c:pt>
                <c:pt idx="3603">
                  <c:v>2776766</c:v>
                </c:pt>
                <c:pt idx="3604">
                  <c:v>2731509</c:v>
                </c:pt>
                <c:pt idx="3605">
                  <c:v>2594355</c:v>
                </c:pt>
                <c:pt idx="3606">
                  <c:v>2147068</c:v>
                </c:pt>
                <c:pt idx="3607">
                  <c:v>2652415</c:v>
                </c:pt>
                <c:pt idx="3608">
                  <c:v>2680018</c:v>
                </c:pt>
                <c:pt idx="3609">
                  <c:v>2545239</c:v>
                </c:pt>
                <c:pt idx="3610">
                  <c:v>2322230</c:v>
                </c:pt>
                <c:pt idx="3611">
                  <c:v>1772273</c:v>
                </c:pt>
                <c:pt idx="3612">
                  <c:v>2408611</c:v>
                </c:pt>
                <c:pt idx="3613">
                  <c:v>2692452</c:v>
                </c:pt>
                <c:pt idx="3614">
                  <c:v>2632313</c:v>
                </c:pt>
                <c:pt idx="3615">
                  <c:v>2468313</c:v>
                </c:pt>
                <c:pt idx="3616">
                  <c:v>1927221</c:v>
                </c:pt>
                <c:pt idx="3617">
                  <c:v>2417898</c:v>
                </c:pt>
                <c:pt idx="3618">
                  <c:v>2600532</c:v>
                </c:pt>
                <c:pt idx="3619">
                  <c:v>2556577</c:v>
                </c:pt>
                <c:pt idx="3620">
                  <c:v>2444677</c:v>
                </c:pt>
                <c:pt idx="3621">
                  <c:v>2081140</c:v>
                </c:pt>
                <c:pt idx="3622">
                  <c:v>2662989</c:v>
                </c:pt>
                <c:pt idx="3623">
                  <c:v>2636884</c:v>
                </c:pt>
                <c:pt idx="3624">
                  <c:v>2585499</c:v>
                </c:pt>
                <c:pt idx="3625">
                  <c:v>2463368</c:v>
                </c:pt>
                <c:pt idx="3626">
                  <c:v>2071682</c:v>
                </c:pt>
                <c:pt idx="3627">
                  <c:v>2565499</c:v>
                </c:pt>
                <c:pt idx="3628">
                  <c:v>2564658</c:v>
                </c:pt>
                <c:pt idx="3629">
                  <c:v>2514297</c:v>
                </c:pt>
                <c:pt idx="3630">
                  <c:v>2383621</c:v>
                </c:pt>
                <c:pt idx="3631">
                  <c:v>2000897</c:v>
                </c:pt>
                <c:pt idx="3632">
                  <c:v>2494157</c:v>
                </c:pt>
                <c:pt idx="3633">
                  <c:v>2493788</c:v>
                </c:pt>
                <c:pt idx="3634">
                  <c:v>2404967</c:v>
                </c:pt>
                <c:pt idx="3635">
                  <c:v>2306951</c:v>
                </c:pt>
                <c:pt idx="3636">
                  <c:v>1933529</c:v>
                </c:pt>
                <c:pt idx="3637">
                  <c:v>1939683</c:v>
                </c:pt>
                <c:pt idx="3638">
                  <c:v>2395117</c:v>
                </c:pt>
                <c:pt idx="3639">
                  <c:v>2328582</c:v>
                </c:pt>
                <c:pt idx="3640">
                  <c:v>2153764</c:v>
                </c:pt>
                <c:pt idx="3641">
                  <c:v>1853156</c:v>
                </c:pt>
                <c:pt idx="3642">
                  <c:v>2357428</c:v>
                </c:pt>
                <c:pt idx="3643">
                  <c:v>2413051</c:v>
                </c:pt>
                <c:pt idx="3644">
                  <c:v>2361231</c:v>
                </c:pt>
                <c:pt idx="3645">
                  <c:v>2274598</c:v>
                </c:pt>
                <c:pt idx="3646">
                  <c:v>1932970</c:v>
                </c:pt>
                <c:pt idx="3647">
                  <c:v>2285666</c:v>
                </c:pt>
                <c:pt idx="3648">
                  <c:v>2398056</c:v>
                </c:pt>
                <c:pt idx="3649">
                  <c:v>2308049</c:v>
                </c:pt>
                <c:pt idx="3650">
                  <c:v>2210472</c:v>
                </c:pt>
                <c:pt idx="3651">
                  <c:v>1881991</c:v>
                </c:pt>
                <c:pt idx="3652">
                  <c:v>2324726</c:v>
                </c:pt>
                <c:pt idx="3653">
                  <c:v>2493790</c:v>
                </c:pt>
                <c:pt idx="3654">
                  <c:v>2317839</c:v>
                </c:pt>
                <c:pt idx="3655">
                  <c:v>2135758</c:v>
                </c:pt>
                <c:pt idx="3656">
                  <c:v>1824978</c:v>
                </c:pt>
                <c:pt idx="3657">
                  <c:v>2262333</c:v>
                </c:pt>
                <c:pt idx="3658">
                  <c:v>2236911</c:v>
                </c:pt>
                <c:pt idx="3659">
                  <c:v>2172837</c:v>
                </c:pt>
                <c:pt idx="3660">
                  <c:v>2046218</c:v>
                </c:pt>
                <c:pt idx="3661">
                  <c:v>1662137</c:v>
                </c:pt>
                <c:pt idx="3662">
                  <c:v>1703568</c:v>
                </c:pt>
                <c:pt idx="3663">
                  <c:v>2152935</c:v>
                </c:pt>
                <c:pt idx="3664">
                  <c:v>2206262</c:v>
                </c:pt>
                <c:pt idx="3665">
                  <c:v>2145296</c:v>
                </c:pt>
                <c:pt idx="3666">
                  <c:v>1846411</c:v>
                </c:pt>
                <c:pt idx="3667">
                  <c:v>2247377</c:v>
                </c:pt>
                <c:pt idx="3668">
                  <c:v>2269513</c:v>
                </c:pt>
                <c:pt idx="3669">
                  <c:v>2208290</c:v>
                </c:pt>
                <c:pt idx="3670">
                  <c:v>2091536</c:v>
                </c:pt>
                <c:pt idx="3671">
                  <c:v>1791309</c:v>
                </c:pt>
                <c:pt idx="3672">
                  <c:v>2224998</c:v>
                </c:pt>
                <c:pt idx="3673">
                  <c:v>2252136</c:v>
                </c:pt>
                <c:pt idx="3674">
                  <c:v>2213321</c:v>
                </c:pt>
                <c:pt idx="3675">
                  <c:v>2128002</c:v>
                </c:pt>
                <c:pt idx="3676">
                  <c:v>1799090</c:v>
                </c:pt>
                <c:pt idx="3677">
                  <c:v>2213188</c:v>
                </c:pt>
                <c:pt idx="3678">
                  <c:v>2238144</c:v>
                </c:pt>
                <c:pt idx="3679">
                  <c:v>2186119</c:v>
                </c:pt>
                <c:pt idx="3680">
                  <c:v>2096065</c:v>
                </c:pt>
                <c:pt idx="3681">
                  <c:v>1778776</c:v>
                </c:pt>
                <c:pt idx="3682">
                  <c:v>2102456</c:v>
                </c:pt>
                <c:pt idx="3683">
                  <c:v>2199265</c:v>
                </c:pt>
                <c:pt idx="3684">
                  <c:v>2169066</c:v>
                </c:pt>
                <c:pt idx="3685">
                  <c:v>2106534</c:v>
                </c:pt>
                <c:pt idx="3686">
                  <c:v>1773354</c:v>
                </c:pt>
                <c:pt idx="3687">
                  <c:v>2139360</c:v>
                </c:pt>
                <c:pt idx="3688">
                  <c:v>2100416</c:v>
                </c:pt>
                <c:pt idx="3689">
                  <c:v>2071032</c:v>
                </c:pt>
                <c:pt idx="3690">
                  <c:v>1996898</c:v>
                </c:pt>
                <c:pt idx="3691">
                  <c:v>1685268</c:v>
                </c:pt>
                <c:pt idx="3692">
                  <c:v>2065633</c:v>
                </c:pt>
                <c:pt idx="3693">
                  <c:v>2202270</c:v>
                </c:pt>
                <c:pt idx="3694">
                  <c:v>2165366</c:v>
                </c:pt>
                <c:pt idx="3695">
                  <c:v>2061428</c:v>
                </c:pt>
                <c:pt idx="3696">
                  <c:v>1777380</c:v>
                </c:pt>
                <c:pt idx="3697">
                  <c:v>2174856</c:v>
                </c:pt>
                <c:pt idx="3698">
                  <c:v>2470117</c:v>
                </c:pt>
                <c:pt idx="3699">
                  <c:v>2206396</c:v>
                </c:pt>
                <c:pt idx="3700">
                  <c:v>2136228</c:v>
                </c:pt>
                <c:pt idx="3701">
                  <c:v>1843974</c:v>
                </c:pt>
                <c:pt idx="3702">
                  <c:v>2203055</c:v>
                </c:pt>
                <c:pt idx="3703">
                  <c:v>2262518</c:v>
                </c:pt>
                <c:pt idx="3704">
                  <c:v>2229468</c:v>
                </c:pt>
                <c:pt idx="3705">
                  <c:v>2171804</c:v>
                </c:pt>
                <c:pt idx="3706">
                  <c:v>1865785</c:v>
                </c:pt>
                <c:pt idx="3707">
                  <c:v>2007780</c:v>
                </c:pt>
                <c:pt idx="3708">
                  <c:v>2446077</c:v>
                </c:pt>
                <c:pt idx="3709">
                  <c:v>2460953</c:v>
                </c:pt>
                <c:pt idx="3710">
                  <c:v>2373627</c:v>
                </c:pt>
                <c:pt idx="3711">
                  <c:v>2039618</c:v>
                </c:pt>
                <c:pt idx="3712">
                  <c:v>2559756</c:v>
                </c:pt>
                <c:pt idx="3713">
                  <c:v>2660466</c:v>
                </c:pt>
                <c:pt idx="3714">
                  <c:v>2651058</c:v>
                </c:pt>
                <c:pt idx="3715">
                  <c:v>2525182</c:v>
                </c:pt>
                <c:pt idx="3716">
                  <c:v>2186454</c:v>
                </c:pt>
                <c:pt idx="3717">
                  <c:v>2813931</c:v>
                </c:pt>
                <c:pt idx="3718">
                  <c:v>2903444</c:v>
                </c:pt>
                <c:pt idx="3719">
                  <c:v>2817955</c:v>
                </c:pt>
                <c:pt idx="3720">
                  <c:v>2724650</c:v>
                </c:pt>
                <c:pt idx="3721">
                  <c:v>2266907</c:v>
                </c:pt>
                <c:pt idx="3722">
                  <c:v>2937740</c:v>
                </c:pt>
                <c:pt idx="3723">
                  <c:v>2958997</c:v>
                </c:pt>
                <c:pt idx="3724">
                  <c:v>2928784</c:v>
                </c:pt>
                <c:pt idx="3725">
                  <c:v>2776406</c:v>
                </c:pt>
                <c:pt idx="3726">
                  <c:v>2323214</c:v>
                </c:pt>
                <c:pt idx="3727">
                  <c:v>2928132</c:v>
                </c:pt>
                <c:pt idx="3728">
                  <c:v>2909227</c:v>
                </c:pt>
                <c:pt idx="3729">
                  <c:v>2882181</c:v>
                </c:pt>
                <c:pt idx="3730">
                  <c:v>2748310</c:v>
                </c:pt>
                <c:pt idx="3731">
                  <c:v>2322476</c:v>
                </c:pt>
                <c:pt idx="3732">
                  <c:v>2905804</c:v>
                </c:pt>
                <c:pt idx="3733">
                  <c:v>3058599</c:v>
                </c:pt>
                <c:pt idx="3734">
                  <c:v>2988273</c:v>
                </c:pt>
                <c:pt idx="3735">
                  <c:v>2918967</c:v>
                </c:pt>
                <c:pt idx="3736">
                  <c:v>2447692</c:v>
                </c:pt>
                <c:pt idx="3737">
                  <c:v>3101034</c:v>
                </c:pt>
                <c:pt idx="3738">
                  <c:v>3124513</c:v>
                </c:pt>
                <c:pt idx="3739">
                  <c:v>3047246</c:v>
                </c:pt>
                <c:pt idx="3740">
                  <c:v>2892081</c:v>
                </c:pt>
                <c:pt idx="3741">
                  <c:v>2398971</c:v>
                </c:pt>
                <c:pt idx="3742">
                  <c:v>3063548</c:v>
                </c:pt>
                <c:pt idx="3743">
                  <c:v>3022649</c:v>
                </c:pt>
                <c:pt idx="3744">
                  <c:v>2937180</c:v>
                </c:pt>
                <c:pt idx="3745">
                  <c:v>2860325</c:v>
                </c:pt>
                <c:pt idx="3746">
                  <c:v>2353097</c:v>
                </c:pt>
                <c:pt idx="3747">
                  <c:v>2801476</c:v>
                </c:pt>
                <c:pt idx="3748">
                  <c:v>2900711</c:v>
                </c:pt>
                <c:pt idx="3749">
                  <c:v>3060715</c:v>
                </c:pt>
                <c:pt idx="3750">
                  <c:v>3018117</c:v>
                </c:pt>
                <c:pt idx="3751">
                  <c:v>2502172</c:v>
                </c:pt>
                <c:pt idx="3752">
                  <c:v>3135098</c:v>
                </c:pt>
                <c:pt idx="3753">
                  <c:v>3181526</c:v>
                </c:pt>
                <c:pt idx="3754">
                  <c:v>3159495</c:v>
                </c:pt>
                <c:pt idx="3755">
                  <c:v>2971461</c:v>
                </c:pt>
                <c:pt idx="3756">
                  <c:v>2395501</c:v>
                </c:pt>
                <c:pt idx="3757">
                  <c:v>3242693</c:v>
                </c:pt>
                <c:pt idx="3758">
                  <c:v>3262427</c:v>
                </c:pt>
                <c:pt idx="3759">
                  <c:v>3254730</c:v>
                </c:pt>
                <c:pt idx="3760">
                  <c:v>3105959</c:v>
                </c:pt>
                <c:pt idx="3761">
                  <c:v>2658694</c:v>
                </c:pt>
                <c:pt idx="3762">
                  <c:v>3266355</c:v>
                </c:pt>
                <c:pt idx="3763">
                  <c:v>3063389</c:v>
                </c:pt>
                <c:pt idx="3764">
                  <c:v>2703255</c:v>
                </c:pt>
                <c:pt idx="3765">
                  <c:v>2183005</c:v>
                </c:pt>
                <c:pt idx="3766">
                  <c:v>2079470</c:v>
                </c:pt>
                <c:pt idx="3767">
                  <c:v>3272543</c:v>
                </c:pt>
                <c:pt idx="3768">
                  <c:v>3257188</c:v>
                </c:pt>
                <c:pt idx="3769">
                  <c:v>3151382</c:v>
                </c:pt>
                <c:pt idx="3770">
                  <c:v>3030021</c:v>
                </c:pt>
                <c:pt idx="3771">
                  <c:v>2545708</c:v>
                </c:pt>
                <c:pt idx="3772">
                  <c:v>3098652</c:v>
                </c:pt>
                <c:pt idx="3773">
                  <c:v>3092636</c:v>
                </c:pt>
                <c:pt idx="3774">
                  <c:v>3023059</c:v>
                </c:pt>
                <c:pt idx="3775">
                  <c:v>2842382</c:v>
                </c:pt>
                <c:pt idx="3776">
                  <c:v>2419137</c:v>
                </c:pt>
                <c:pt idx="3777">
                  <c:v>2964204</c:v>
                </c:pt>
                <c:pt idx="3778">
                  <c:v>3016767</c:v>
                </c:pt>
                <c:pt idx="3779">
                  <c:v>2931840</c:v>
                </c:pt>
                <c:pt idx="3780">
                  <c:v>2690822</c:v>
                </c:pt>
                <c:pt idx="3781">
                  <c:v>2243783</c:v>
                </c:pt>
                <c:pt idx="3782">
                  <c:v>2524779</c:v>
                </c:pt>
                <c:pt idx="3783">
                  <c:v>2475644</c:v>
                </c:pt>
                <c:pt idx="3784">
                  <c:v>2349156</c:v>
                </c:pt>
                <c:pt idx="3785">
                  <c:v>2077781</c:v>
                </c:pt>
                <c:pt idx="3786">
                  <c:v>1606771</c:v>
                </c:pt>
                <c:pt idx="3787">
                  <c:v>1638088</c:v>
                </c:pt>
                <c:pt idx="3788">
                  <c:v>1994166</c:v>
                </c:pt>
                <c:pt idx="3789">
                  <c:v>2120882</c:v>
                </c:pt>
                <c:pt idx="3790">
                  <c:v>2059713</c:v>
                </c:pt>
                <c:pt idx="3791">
                  <c:v>1825295</c:v>
                </c:pt>
                <c:pt idx="3792">
                  <c:v>2059372</c:v>
                </c:pt>
                <c:pt idx="3793">
                  <c:v>2617179</c:v>
                </c:pt>
                <c:pt idx="3794">
                  <c:v>2762988</c:v>
                </c:pt>
                <c:pt idx="3795">
                  <c:v>2802394</c:v>
                </c:pt>
                <c:pt idx="3796">
                  <c:v>2424538</c:v>
                </c:pt>
                <c:pt idx="3797">
                  <c:v>2961970</c:v>
                </c:pt>
                <c:pt idx="3798">
                  <c:v>3139276</c:v>
                </c:pt>
                <c:pt idx="3799">
                  <c:v>3026875</c:v>
                </c:pt>
                <c:pt idx="3800">
                  <c:v>2965568</c:v>
                </c:pt>
                <c:pt idx="3801">
                  <c:v>2538792</c:v>
                </c:pt>
                <c:pt idx="3802">
                  <c:v>2788194</c:v>
                </c:pt>
                <c:pt idx="3803">
                  <c:v>3029406</c:v>
                </c:pt>
                <c:pt idx="3804">
                  <c:v>3081073</c:v>
                </c:pt>
                <c:pt idx="3805">
                  <c:v>2922784</c:v>
                </c:pt>
                <c:pt idx="3806">
                  <c:v>2556283</c:v>
                </c:pt>
                <c:pt idx="3807">
                  <c:v>3013789</c:v>
                </c:pt>
                <c:pt idx="3808">
                  <c:v>3109126</c:v>
                </c:pt>
                <c:pt idx="3809">
                  <c:v>3032119</c:v>
                </c:pt>
                <c:pt idx="3810">
                  <c:v>2991157</c:v>
                </c:pt>
                <c:pt idx="3811">
                  <c:v>2598772</c:v>
                </c:pt>
                <c:pt idx="3812">
                  <c:v>3276863</c:v>
                </c:pt>
                <c:pt idx="3813">
                  <c:v>3238665</c:v>
                </c:pt>
                <c:pt idx="3814">
                  <c:v>3188130</c:v>
                </c:pt>
                <c:pt idx="3815">
                  <c:v>3191028</c:v>
                </c:pt>
                <c:pt idx="3816">
                  <c:v>2731737</c:v>
                </c:pt>
                <c:pt idx="3817">
                  <c:v>3302097</c:v>
                </c:pt>
                <c:pt idx="3818">
                  <c:v>3367820</c:v>
                </c:pt>
                <c:pt idx="3819">
                  <c:v>3310945</c:v>
                </c:pt>
                <c:pt idx="3820">
                  <c:v>3261986</c:v>
                </c:pt>
                <c:pt idx="3821">
                  <c:v>2723427</c:v>
                </c:pt>
                <c:pt idx="3822">
                  <c:v>3392065</c:v>
                </c:pt>
                <c:pt idx="3823">
                  <c:v>3124573</c:v>
                </c:pt>
                <c:pt idx="3824">
                  <c:v>3314623</c:v>
                </c:pt>
                <c:pt idx="3825">
                  <c:v>3335320</c:v>
                </c:pt>
                <c:pt idx="3826">
                  <c:v>3207692</c:v>
                </c:pt>
                <c:pt idx="3827">
                  <c:v>3128503</c:v>
                </c:pt>
                <c:pt idx="3828">
                  <c:v>3366987</c:v>
                </c:pt>
                <c:pt idx="3829">
                  <c:v>3260145</c:v>
                </c:pt>
                <c:pt idx="3830">
                  <c:v>3160901</c:v>
                </c:pt>
                <c:pt idx="3831">
                  <c:v>2652101</c:v>
                </c:pt>
                <c:pt idx="3832">
                  <c:v>3299027</c:v>
                </c:pt>
                <c:pt idx="3833">
                  <c:v>3324009</c:v>
                </c:pt>
                <c:pt idx="3834">
                  <c:v>3242880</c:v>
                </c:pt>
                <c:pt idx="3835">
                  <c:v>3154115</c:v>
                </c:pt>
                <c:pt idx="3836">
                  <c:v>2672726</c:v>
                </c:pt>
                <c:pt idx="3837">
                  <c:v>3324409</c:v>
                </c:pt>
                <c:pt idx="3838">
                  <c:v>3301122</c:v>
                </c:pt>
                <c:pt idx="3839">
                  <c:v>3222300</c:v>
                </c:pt>
                <c:pt idx="3840">
                  <c:v>3096028</c:v>
                </c:pt>
                <c:pt idx="3841">
                  <c:v>2638330</c:v>
                </c:pt>
                <c:pt idx="3842">
                  <c:v>3233212</c:v>
                </c:pt>
                <c:pt idx="3843">
                  <c:v>3230867</c:v>
                </c:pt>
                <c:pt idx="3844">
                  <c:v>3231336</c:v>
                </c:pt>
                <c:pt idx="3845">
                  <c:v>3052509</c:v>
                </c:pt>
                <c:pt idx="3846">
                  <c:v>2566598</c:v>
                </c:pt>
                <c:pt idx="3847">
                  <c:v>3211722</c:v>
                </c:pt>
                <c:pt idx="3848">
                  <c:v>3238647</c:v>
                </c:pt>
                <c:pt idx="3849">
                  <c:v>3187646</c:v>
                </c:pt>
                <c:pt idx="3850">
                  <c:v>3110320</c:v>
                </c:pt>
                <c:pt idx="3851">
                  <c:v>2580733</c:v>
                </c:pt>
                <c:pt idx="3852">
                  <c:v>3275802</c:v>
                </c:pt>
                <c:pt idx="3853">
                  <c:v>3275081</c:v>
                </c:pt>
                <c:pt idx="3854">
                  <c:v>3211099</c:v>
                </c:pt>
                <c:pt idx="3855">
                  <c:v>3108437</c:v>
                </c:pt>
                <c:pt idx="3856">
                  <c:v>2557471</c:v>
                </c:pt>
                <c:pt idx="3857">
                  <c:v>3085327</c:v>
                </c:pt>
                <c:pt idx="3858">
                  <c:v>3079072</c:v>
                </c:pt>
                <c:pt idx="3859">
                  <c:v>3003738</c:v>
                </c:pt>
                <c:pt idx="3860">
                  <c:v>2719580</c:v>
                </c:pt>
                <c:pt idx="3861">
                  <c:v>2200233</c:v>
                </c:pt>
                <c:pt idx="3862">
                  <c:v>2961809</c:v>
                </c:pt>
                <c:pt idx="3863">
                  <c:v>3278572</c:v>
                </c:pt>
                <c:pt idx="3864">
                  <c:v>3207098</c:v>
                </c:pt>
                <c:pt idx="3865">
                  <c:v>3097887</c:v>
                </c:pt>
                <c:pt idx="3866">
                  <c:v>2600105</c:v>
                </c:pt>
                <c:pt idx="3867">
                  <c:v>3262233</c:v>
                </c:pt>
                <c:pt idx="3868">
                  <c:v>3290642</c:v>
                </c:pt>
                <c:pt idx="3869">
                  <c:v>3195718</c:v>
                </c:pt>
                <c:pt idx="3870">
                  <c:v>3122757</c:v>
                </c:pt>
                <c:pt idx="3871">
                  <c:v>2636384</c:v>
                </c:pt>
                <c:pt idx="3872">
                  <c:v>3303732</c:v>
                </c:pt>
                <c:pt idx="3873">
                  <c:v>3250677</c:v>
                </c:pt>
                <c:pt idx="3874">
                  <c:v>3179737</c:v>
                </c:pt>
                <c:pt idx="3875">
                  <c:v>3076348</c:v>
                </c:pt>
                <c:pt idx="3876">
                  <c:v>2552109</c:v>
                </c:pt>
                <c:pt idx="3877">
                  <c:v>2932606</c:v>
                </c:pt>
                <c:pt idx="3878">
                  <c:v>2906240</c:v>
                </c:pt>
                <c:pt idx="3879">
                  <c:v>3080459</c:v>
                </c:pt>
                <c:pt idx="3880">
                  <c:v>2926404</c:v>
                </c:pt>
                <c:pt idx="3881">
                  <c:v>2483921</c:v>
                </c:pt>
                <c:pt idx="3882">
                  <c:v>3054153</c:v>
                </c:pt>
                <c:pt idx="3883">
                  <c:v>3068363</c:v>
                </c:pt>
                <c:pt idx="3884">
                  <c:v>3026769</c:v>
                </c:pt>
                <c:pt idx="3885">
                  <c:v>2866732</c:v>
                </c:pt>
                <c:pt idx="3886">
                  <c:v>2424450</c:v>
                </c:pt>
                <c:pt idx="3887">
                  <c:v>3044601</c:v>
                </c:pt>
                <c:pt idx="3888">
                  <c:v>3032378</c:v>
                </c:pt>
                <c:pt idx="3889">
                  <c:v>2934640</c:v>
                </c:pt>
                <c:pt idx="3890">
                  <c:v>2723205</c:v>
                </c:pt>
                <c:pt idx="3891">
                  <c:v>2348960</c:v>
                </c:pt>
                <c:pt idx="3892">
                  <c:v>2934215</c:v>
                </c:pt>
                <c:pt idx="3893">
                  <c:v>2963979</c:v>
                </c:pt>
                <c:pt idx="3894">
                  <c:v>2890095</c:v>
                </c:pt>
                <c:pt idx="3895">
                  <c:v>2732298</c:v>
                </c:pt>
                <c:pt idx="3896">
                  <c:v>2275757</c:v>
                </c:pt>
                <c:pt idx="3897">
                  <c:v>2263682</c:v>
                </c:pt>
                <c:pt idx="3898">
                  <c:v>2906562</c:v>
                </c:pt>
                <c:pt idx="3899">
                  <c:v>2913909</c:v>
                </c:pt>
                <c:pt idx="3900">
                  <c:v>2778930</c:v>
                </c:pt>
                <c:pt idx="3901">
                  <c:v>2327841</c:v>
                </c:pt>
                <c:pt idx="3902">
                  <c:v>2760904</c:v>
                </c:pt>
                <c:pt idx="3903">
                  <c:v>2786987</c:v>
                </c:pt>
                <c:pt idx="3904">
                  <c:v>2775319</c:v>
                </c:pt>
                <c:pt idx="3905">
                  <c:v>2669686</c:v>
                </c:pt>
                <c:pt idx="3906">
                  <c:v>2319609</c:v>
                </c:pt>
                <c:pt idx="3907">
                  <c:v>2813285</c:v>
                </c:pt>
                <c:pt idx="3908">
                  <c:v>2850217</c:v>
                </c:pt>
                <c:pt idx="3909">
                  <c:v>2765950</c:v>
                </c:pt>
                <c:pt idx="3910">
                  <c:v>2673668</c:v>
                </c:pt>
                <c:pt idx="3911">
                  <c:v>2291150</c:v>
                </c:pt>
                <c:pt idx="3912">
                  <c:v>2974458</c:v>
                </c:pt>
                <c:pt idx="3913">
                  <c:v>2910044</c:v>
                </c:pt>
                <c:pt idx="3914">
                  <c:v>2811336</c:v>
                </c:pt>
                <c:pt idx="3915">
                  <c:v>2865657</c:v>
                </c:pt>
                <c:pt idx="3916">
                  <c:v>2309810</c:v>
                </c:pt>
                <c:pt idx="3917">
                  <c:v>2797097</c:v>
                </c:pt>
                <c:pt idx="3918">
                  <c:v>2799972</c:v>
                </c:pt>
                <c:pt idx="3919">
                  <c:v>2790230</c:v>
                </c:pt>
                <c:pt idx="3920">
                  <c:v>2596617</c:v>
                </c:pt>
                <c:pt idx="3921">
                  <c:v>2281416</c:v>
                </c:pt>
                <c:pt idx="3922">
                  <c:v>2614053</c:v>
                </c:pt>
                <c:pt idx="3923">
                  <c:v>2624426</c:v>
                </c:pt>
                <c:pt idx="3924">
                  <c:v>2166737</c:v>
                </c:pt>
                <c:pt idx="3925">
                  <c:v>2602458</c:v>
                </c:pt>
                <c:pt idx="3926">
                  <c:v>2318418</c:v>
                </c:pt>
                <c:pt idx="3927">
                  <c:v>2900970</c:v>
                </c:pt>
                <c:pt idx="3928">
                  <c:v>2832675</c:v>
                </c:pt>
                <c:pt idx="3929">
                  <c:v>2875031</c:v>
                </c:pt>
                <c:pt idx="3930">
                  <c:v>2726033</c:v>
                </c:pt>
                <c:pt idx="3931">
                  <c:v>2432462</c:v>
                </c:pt>
                <c:pt idx="3932">
                  <c:v>3050625</c:v>
                </c:pt>
                <c:pt idx="3933">
                  <c:v>2922098</c:v>
                </c:pt>
                <c:pt idx="3934">
                  <c:v>2902636</c:v>
                </c:pt>
                <c:pt idx="3935">
                  <c:v>2758734</c:v>
                </c:pt>
                <c:pt idx="3936">
                  <c:v>2376550</c:v>
                </c:pt>
                <c:pt idx="3937">
                  <c:v>2885626</c:v>
                </c:pt>
                <c:pt idx="3938">
                  <c:v>2985190</c:v>
                </c:pt>
                <c:pt idx="3939">
                  <c:v>2885444</c:v>
                </c:pt>
                <c:pt idx="3940">
                  <c:v>2858908</c:v>
                </c:pt>
                <c:pt idx="3941">
                  <c:v>2416816</c:v>
                </c:pt>
                <c:pt idx="3942">
                  <c:v>2838388</c:v>
                </c:pt>
                <c:pt idx="3943">
                  <c:v>2810066</c:v>
                </c:pt>
                <c:pt idx="3944">
                  <c:v>2820227</c:v>
                </c:pt>
                <c:pt idx="3945">
                  <c:v>2783429</c:v>
                </c:pt>
                <c:pt idx="3946">
                  <c:v>2265981</c:v>
                </c:pt>
                <c:pt idx="3947">
                  <c:v>2683422</c:v>
                </c:pt>
                <c:pt idx="3948">
                  <c:v>2734328</c:v>
                </c:pt>
                <c:pt idx="3949">
                  <c:v>2710674</c:v>
                </c:pt>
                <c:pt idx="3950">
                  <c:v>2645356</c:v>
                </c:pt>
                <c:pt idx="3951">
                  <c:v>2301607</c:v>
                </c:pt>
                <c:pt idx="3952">
                  <c:v>2744600</c:v>
                </c:pt>
                <c:pt idx="3953">
                  <c:v>2808686</c:v>
                </c:pt>
                <c:pt idx="3954">
                  <c:v>2707586</c:v>
                </c:pt>
                <c:pt idx="3955">
                  <c:v>2705425</c:v>
                </c:pt>
                <c:pt idx="3956">
                  <c:v>2365601</c:v>
                </c:pt>
                <c:pt idx="3957">
                  <c:v>2794415</c:v>
                </c:pt>
                <c:pt idx="3958">
                  <c:v>3125684</c:v>
                </c:pt>
                <c:pt idx="3959">
                  <c:v>3029244</c:v>
                </c:pt>
                <c:pt idx="3960">
                  <c:v>2847166</c:v>
                </c:pt>
                <c:pt idx="3961">
                  <c:v>2490592</c:v>
                </c:pt>
                <c:pt idx="3962">
                  <c:v>2969395</c:v>
                </c:pt>
                <c:pt idx="3963">
                  <c:v>3062943</c:v>
                </c:pt>
                <c:pt idx="3964">
                  <c:v>3018152</c:v>
                </c:pt>
                <c:pt idx="3965">
                  <c:v>2889121</c:v>
                </c:pt>
                <c:pt idx="3966">
                  <c:v>2546108</c:v>
                </c:pt>
                <c:pt idx="3967">
                  <c:v>2635018</c:v>
                </c:pt>
                <c:pt idx="3968">
                  <c:v>3147314</c:v>
                </c:pt>
                <c:pt idx="3969">
                  <c:v>3222034</c:v>
                </c:pt>
                <c:pt idx="3970">
                  <c:v>3178518</c:v>
                </c:pt>
                <c:pt idx="3971">
                  <c:v>2791451</c:v>
                </c:pt>
                <c:pt idx="3972">
                  <c:v>3720315</c:v>
                </c:pt>
                <c:pt idx="3973">
                  <c:v>3596766</c:v>
                </c:pt>
                <c:pt idx="3974">
                  <c:v>3547491</c:v>
                </c:pt>
                <c:pt idx="3975">
                  <c:v>3492242</c:v>
                </c:pt>
                <c:pt idx="3976">
                  <c:v>2865849</c:v>
                </c:pt>
                <c:pt idx="3977">
                  <c:v>3431988</c:v>
                </c:pt>
                <c:pt idx="3978">
                  <c:v>3589287</c:v>
                </c:pt>
                <c:pt idx="3979">
                  <c:v>3410622</c:v>
                </c:pt>
                <c:pt idx="3980">
                  <c:v>3295549</c:v>
                </c:pt>
                <c:pt idx="3981">
                  <c:v>2820927</c:v>
                </c:pt>
                <c:pt idx="3982">
                  <c:v>3462409</c:v>
                </c:pt>
                <c:pt idx="3983">
                  <c:v>3432863</c:v>
                </c:pt>
                <c:pt idx="3984">
                  <c:v>3429811</c:v>
                </c:pt>
                <c:pt idx="3985">
                  <c:v>3303840</c:v>
                </c:pt>
                <c:pt idx="3986">
                  <c:v>2757981</c:v>
                </c:pt>
                <c:pt idx="3987">
                  <c:v>3397058</c:v>
                </c:pt>
                <c:pt idx="3988">
                  <c:v>3455547</c:v>
                </c:pt>
                <c:pt idx="3989">
                  <c:v>3429220</c:v>
                </c:pt>
                <c:pt idx="3990">
                  <c:v>3431488</c:v>
                </c:pt>
                <c:pt idx="3991">
                  <c:v>2902704</c:v>
                </c:pt>
                <c:pt idx="3992">
                  <c:v>3504377</c:v>
                </c:pt>
                <c:pt idx="3993">
                  <c:v>3713873</c:v>
                </c:pt>
                <c:pt idx="3994">
                  <c:v>4589404</c:v>
                </c:pt>
                <c:pt idx="3995">
                  <c:v>3887868</c:v>
                </c:pt>
                <c:pt idx="3996">
                  <c:v>3209913</c:v>
                </c:pt>
                <c:pt idx="3997">
                  <c:v>3709388</c:v>
                </c:pt>
                <c:pt idx="3998">
                  <c:v>3735644</c:v>
                </c:pt>
                <c:pt idx="3999">
                  <c:v>3614409</c:v>
                </c:pt>
                <c:pt idx="4000">
                  <c:v>3490249</c:v>
                </c:pt>
                <c:pt idx="4001">
                  <c:v>2934255</c:v>
                </c:pt>
                <c:pt idx="4002">
                  <c:v>3708607</c:v>
                </c:pt>
                <c:pt idx="4003">
                  <c:v>3618209</c:v>
                </c:pt>
                <c:pt idx="4004">
                  <c:v>3682595</c:v>
                </c:pt>
                <c:pt idx="4005">
                  <c:v>3879023</c:v>
                </c:pt>
                <c:pt idx="4006">
                  <c:v>3539523</c:v>
                </c:pt>
                <c:pt idx="4007">
                  <c:v>4485754</c:v>
                </c:pt>
                <c:pt idx="4008">
                  <c:v>3778425</c:v>
                </c:pt>
                <c:pt idx="4009">
                  <c:v>3558178</c:v>
                </c:pt>
                <c:pt idx="4010">
                  <c:v>3196909</c:v>
                </c:pt>
                <c:pt idx="4011">
                  <c:v>3267843</c:v>
                </c:pt>
                <c:pt idx="4012">
                  <c:v>3914892</c:v>
                </c:pt>
                <c:pt idx="4013">
                  <c:v>3678284</c:v>
                </c:pt>
                <c:pt idx="4014">
                  <c:v>3836008</c:v>
                </c:pt>
                <c:pt idx="4015">
                  <c:v>4068525</c:v>
                </c:pt>
                <c:pt idx="4016">
                  <c:v>2955960</c:v>
                </c:pt>
                <c:pt idx="4017">
                  <c:v>3840186</c:v>
                </c:pt>
                <c:pt idx="4018">
                  <c:v>3696584</c:v>
                </c:pt>
                <c:pt idx="4019">
                  <c:v>3625763</c:v>
                </c:pt>
                <c:pt idx="4020">
                  <c:v>3522721</c:v>
                </c:pt>
                <c:pt idx="4021">
                  <c:v>2981108</c:v>
                </c:pt>
                <c:pt idx="4022">
                  <c:v>3664795</c:v>
                </c:pt>
                <c:pt idx="4023">
                  <c:v>3672983</c:v>
                </c:pt>
                <c:pt idx="4024">
                  <c:v>3221178</c:v>
                </c:pt>
                <c:pt idx="4025">
                  <c:v>2823604</c:v>
                </c:pt>
                <c:pt idx="4026">
                  <c:v>2558546</c:v>
                </c:pt>
                <c:pt idx="4027">
                  <c:v>3811792</c:v>
                </c:pt>
                <c:pt idx="4028">
                  <c:v>3905575</c:v>
                </c:pt>
                <c:pt idx="4029">
                  <c:v>3710569</c:v>
                </c:pt>
                <c:pt idx="4030">
                  <c:v>3600259</c:v>
                </c:pt>
                <c:pt idx="4031">
                  <c:v>3018407</c:v>
                </c:pt>
                <c:pt idx="4032">
                  <c:v>3653679</c:v>
                </c:pt>
                <c:pt idx="4033">
                  <c:v>3519041</c:v>
                </c:pt>
                <c:pt idx="4034">
                  <c:v>3426495</c:v>
                </c:pt>
                <c:pt idx="4035">
                  <c:v>3255482</c:v>
                </c:pt>
                <c:pt idx="4036">
                  <c:v>2717883</c:v>
                </c:pt>
                <c:pt idx="4037">
                  <c:v>3410575</c:v>
                </c:pt>
                <c:pt idx="4038">
                  <c:v>3384484</c:v>
                </c:pt>
                <c:pt idx="4039">
                  <c:v>3241076</c:v>
                </c:pt>
                <c:pt idx="4040">
                  <c:v>3040838</c:v>
                </c:pt>
                <c:pt idx="4041">
                  <c:v>2586629</c:v>
                </c:pt>
                <c:pt idx="4042">
                  <c:v>3015205</c:v>
                </c:pt>
                <c:pt idx="4043">
                  <c:v>3052557</c:v>
                </c:pt>
                <c:pt idx="4044">
                  <c:v>2957134</c:v>
                </c:pt>
                <c:pt idx="4045">
                  <c:v>2581717</c:v>
                </c:pt>
                <c:pt idx="4046">
                  <c:v>4200993</c:v>
                </c:pt>
                <c:pt idx="4047">
                  <c:v>1554168</c:v>
                </c:pt>
                <c:pt idx="4048">
                  <c:v>1488583</c:v>
                </c:pt>
                <c:pt idx="4049">
                  <c:v>1980421</c:v>
                </c:pt>
                <c:pt idx="4050">
                  <c:v>2185473</c:v>
                </c:pt>
                <c:pt idx="4051">
                  <c:v>2185084</c:v>
                </c:pt>
                <c:pt idx="4052">
                  <c:v>1650779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68480"/>
        <c:axId val="108728832"/>
      </c:areaChart>
      <c:catAx>
        <c:axId val="772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60000" vert="horz" anchor="t" anchorCtr="0"/>
          <a:lstStyle/>
          <a:p>
            <a:pPr>
              <a:defRPr sz="1600" b="0"/>
            </a:pPr>
            <a:endParaRPr lang="en-US"/>
          </a:p>
        </c:txPr>
        <c:crossAx val="108728832"/>
        <c:crosses val="autoZero"/>
        <c:auto val="1"/>
        <c:lblAlgn val="ctr"/>
        <c:lblOffset val="100"/>
        <c:noMultiLvlLbl val="0"/>
      </c:catAx>
      <c:valAx>
        <c:axId val="108728832"/>
        <c:scaling>
          <c:orientation val="minMax"/>
          <c:max val="5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7268480"/>
        <c:crosses val="autoZero"/>
        <c:crossBetween val="midCat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4.4007856730747599E-2"/>
                <c:y val="0.39420671020126302"/>
              </c:manualLayout>
            </c:layout>
            <c:tx>
              <c:rich>
                <a:bodyPr/>
                <a:lstStyle/>
                <a:p>
                  <a:pPr>
                    <a:defRPr sz="1800" b="0"/>
                  </a:pPr>
                  <a:r>
                    <a:rPr lang="en-US" sz="1800" b="0"/>
                    <a:t>Users (Millions)</a:t>
                  </a:r>
                </a:p>
              </c:rich>
            </c:tx>
          </c:dispUnitsLbl>
        </c:dispUnits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0.20075</cdr:x>
      <cdr:y>0.28235</cdr:y>
    </cdr:from>
    <cdr:to>
      <cdr:x>0.59332</cdr:x>
      <cdr:y>0.47345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737973" y="1779304"/>
          <a:ext cx="3398693" cy="12042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Daily Page Views:	 28 Million</a:t>
          </a:r>
        </a:p>
        <a:p xmlns:a="http://schemas.openxmlformats.org/drawingml/2006/main">
          <a:r>
            <a:rPr lang="en-US" sz="1800" dirty="0" smtClean="0"/>
            <a:t>Daily Users:                 ~4 Million</a:t>
          </a:r>
        </a:p>
        <a:p xmlns:a="http://schemas.openxmlformats.org/drawingml/2006/main">
          <a:r>
            <a:rPr lang="en-US" sz="1800" dirty="0" smtClean="0"/>
            <a:t>Daily Downloads:	 35 Terabytes</a:t>
          </a:r>
        </a:p>
        <a:p xmlns:a="http://schemas.openxmlformats.org/drawingml/2006/main">
          <a:r>
            <a:rPr lang="en-US" sz="1800" dirty="0" smtClean="0"/>
            <a:t>Peak Hits:              7000 Per Second		</a:t>
          </a:r>
        </a:p>
        <a:p xmlns:a="http://schemas.openxmlformats.org/drawingml/2006/main">
          <a:r>
            <a:rPr lang="en-US" sz="1800" dirty="0" smtClean="0"/>
            <a:t>                           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0.8556</cdr:x>
      <cdr:y>0.87045</cdr:y>
    </cdr:from>
    <cdr:to>
      <cdr:x>0.8556</cdr:x>
      <cdr:y>0.88496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7407388" y="5485380"/>
          <a:ext cx="0" cy="9144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0.75624</cdr:x>
      <cdr:y>0.87045</cdr:y>
    </cdr:from>
    <cdr:to>
      <cdr:x>0.75624</cdr:x>
      <cdr:y>0.88496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6547224" y="5485380"/>
          <a:ext cx="0" cy="9144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0.65689</cdr:x>
      <cdr:y>0.87045</cdr:y>
    </cdr:from>
    <cdr:to>
      <cdr:x>0.65689</cdr:x>
      <cdr:y>0.88496</cdr:y>
    </cdr:to>
    <cdr:cxnSp macro="">
      <cdr:nvCxnSpPr>
        <cdr:cNvPr id="14" name="Straight Connector 13"/>
        <cdr:cNvCxnSpPr/>
      </cdr:nvCxnSpPr>
      <cdr:spPr>
        <a:xfrm xmlns:a="http://schemas.openxmlformats.org/drawingml/2006/main">
          <a:off x="5687058" y="5485380"/>
          <a:ext cx="0" cy="9144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0.55754</cdr:x>
      <cdr:y>0.87045</cdr:y>
    </cdr:from>
    <cdr:to>
      <cdr:x>0.55754</cdr:x>
      <cdr:y>0.88496</cdr:y>
    </cdr:to>
    <cdr:cxnSp macro="">
      <cdr:nvCxnSpPr>
        <cdr:cNvPr id="16" name="Straight Connector 15"/>
        <cdr:cNvCxnSpPr/>
      </cdr:nvCxnSpPr>
      <cdr:spPr>
        <a:xfrm xmlns:a="http://schemas.openxmlformats.org/drawingml/2006/main">
          <a:off x="4826892" y="5485380"/>
          <a:ext cx="0" cy="9144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0.45818</cdr:x>
      <cdr:y>0.87045</cdr:y>
    </cdr:from>
    <cdr:to>
      <cdr:x>0.45818</cdr:x>
      <cdr:y>0.88496</cdr:y>
    </cdr:to>
    <cdr:cxnSp macro="">
      <cdr:nvCxnSpPr>
        <cdr:cNvPr id="17" name="Straight Connector 16"/>
        <cdr:cNvCxnSpPr/>
      </cdr:nvCxnSpPr>
      <cdr:spPr>
        <a:xfrm xmlns:a="http://schemas.openxmlformats.org/drawingml/2006/main">
          <a:off x="3966726" y="5485380"/>
          <a:ext cx="0" cy="9144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0.35883</cdr:x>
      <cdr:y>0.87045</cdr:y>
    </cdr:from>
    <cdr:to>
      <cdr:x>0.35883</cdr:x>
      <cdr:y>0.88496</cdr:y>
    </cdr:to>
    <cdr:cxnSp macro="">
      <cdr:nvCxnSpPr>
        <cdr:cNvPr id="18" name="Straight Connector 17"/>
        <cdr:cNvCxnSpPr/>
      </cdr:nvCxnSpPr>
      <cdr:spPr>
        <a:xfrm xmlns:a="http://schemas.openxmlformats.org/drawingml/2006/main">
          <a:off x="3106560" y="5485380"/>
          <a:ext cx="0" cy="9144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0.25947</cdr:x>
      <cdr:y>0.87045</cdr:y>
    </cdr:from>
    <cdr:to>
      <cdr:x>0.25947</cdr:x>
      <cdr:y>0.88496</cdr:y>
    </cdr:to>
    <cdr:cxnSp macro="">
      <cdr:nvCxnSpPr>
        <cdr:cNvPr id="19" name="Straight Connector 18"/>
        <cdr:cNvCxnSpPr/>
      </cdr:nvCxnSpPr>
      <cdr:spPr>
        <a:xfrm xmlns:a="http://schemas.openxmlformats.org/drawingml/2006/main">
          <a:off x="2246394" y="5485380"/>
          <a:ext cx="0" cy="9144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0.16012</cdr:x>
      <cdr:y>0.87045</cdr:y>
    </cdr:from>
    <cdr:to>
      <cdr:x>0.16012</cdr:x>
      <cdr:y>0.88496</cdr:y>
    </cdr:to>
    <cdr:cxnSp macro="">
      <cdr:nvCxnSpPr>
        <cdr:cNvPr id="20" name="Straight Connector 19"/>
        <cdr:cNvCxnSpPr/>
      </cdr:nvCxnSpPr>
      <cdr:spPr>
        <a:xfrm xmlns:a="http://schemas.openxmlformats.org/drawingml/2006/main">
          <a:off x="1386228" y="5485380"/>
          <a:ext cx="0" cy="9144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5DD06-A549-431C-9473-F12308A2432E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24B63-8AB8-4FD7-BD82-B921FD9DA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2D5B4-E146-444A-9CCA-740028B724A6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47FA8A-B0A3-4761-AD3F-659A82922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FA8A-B0A3-4761-AD3F-659A829224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80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2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Approach</a:t>
            </a:r>
          </a:p>
          <a:p>
            <a:pPr lvl="1">
              <a:buSzPct val="150000"/>
              <a:buFont typeface="Arial" pitchFamily="34" charset="0"/>
              <a:buNone/>
            </a:pPr>
            <a:r>
              <a:rPr lang="en-US" sz="6100" dirty="0">
                <a:latin typeface="Calibri" pitchFamily="34" charset="0"/>
                <a:cs typeface="Calibri" pitchFamily="34" charset="0"/>
              </a:rPr>
              <a:t>For each study section, count the number of new (type 1), original (A0) unsolicited R01 applications received and the number awarded from FY 2008 to FY 2012</a:t>
            </a:r>
            <a:endParaRPr lang="en-US" sz="6100" b="1" i="1" dirty="0">
              <a:latin typeface="Calibri" pitchFamily="34" charset="0"/>
              <a:cs typeface="Calibri" pitchFamily="34" charset="0"/>
            </a:endParaRPr>
          </a:p>
          <a:p>
            <a:pPr lvl="1">
              <a:buSzPct val="150000"/>
              <a:buFont typeface="Arial" pitchFamily="34" charset="0"/>
              <a:buNone/>
            </a:pPr>
            <a:r>
              <a:rPr lang="en-US" sz="6100" dirty="0">
                <a:latin typeface="Calibri" pitchFamily="34" charset="0"/>
                <a:cs typeface="Calibri" pitchFamily="34" charset="0"/>
              </a:rPr>
              <a:t>Normalize these figures by dividing by the total number of unique investigators that applied to each study section in each fiscal year</a:t>
            </a:r>
          </a:p>
          <a:p>
            <a:pPr lvl="2">
              <a:buSzPct val="100000"/>
              <a:buFont typeface="Courier New" pitchFamily="49" charset="0"/>
              <a:buNone/>
            </a:pPr>
            <a:r>
              <a:rPr lang="en-US" sz="61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Include investigators submitting any unsolicited competing R01 application and all “contact” and co-Pis</a:t>
            </a:r>
          </a:p>
          <a:p>
            <a:pPr lvl="0">
              <a:buSzPct val="100000"/>
              <a:buFont typeface="Courier New" pitchFamily="49" charset="0"/>
              <a:buNone/>
            </a:pPr>
            <a:r>
              <a:rPr lang="en-US" sz="6100" b="1" dirty="0">
                <a:latin typeface="Calibri" pitchFamily="34" charset="0"/>
                <a:cs typeface="Calibri" pitchFamily="34" charset="0"/>
              </a:rPr>
              <a:t>Results in:</a:t>
            </a:r>
          </a:p>
          <a:p>
            <a:pPr marL="465887" lvl="1">
              <a:buSzPct val="100000"/>
            </a:pPr>
            <a:r>
              <a:rPr lang="en-US" sz="61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The number of new, original </a:t>
            </a:r>
            <a:r>
              <a:rPr lang="en-US" sz="6100" b="1" i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applications</a:t>
            </a:r>
            <a:r>
              <a:rPr lang="en-US" sz="61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per person per year for each study section</a:t>
            </a:r>
          </a:p>
          <a:p>
            <a:pPr lvl="0">
              <a:buSzPct val="150000"/>
              <a:buFont typeface="Arial" pitchFamily="34" charset="0"/>
              <a:buNone/>
            </a:pPr>
            <a:r>
              <a:rPr lang="en-US" sz="6100" b="1" dirty="0">
                <a:latin typeface="Calibri" pitchFamily="34" charset="0"/>
                <a:cs typeface="Calibri" pitchFamily="34" charset="0"/>
              </a:rPr>
              <a:t>Create a scatter plot with applications per person per year on the x-axis and awards per person per year on the y-axis, centered at the overall average application and award rates for all study sections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AB30C-06B9-4F4A-9270-EE639E56A80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9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Stakeholder outreach: ICs have already started, and in that vein, LAT</a:t>
            </a:r>
            <a:r>
              <a:rPr lang="en-US" baseline="0" dirty="0" smtClean="0"/>
              <a:t> has presented to 4 Advisory Councils about this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A20D-918A-40BC-A342-FBA5E203EA3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02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Stakeholder outreach: ICs have already started, and in that vein, LAT</a:t>
            </a:r>
            <a:r>
              <a:rPr lang="en-US" baseline="0" dirty="0" smtClean="0"/>
              <a:t> has presented to 4 Advisory Councils about this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A20D-918A-40BC-A342-FBA5E203EA3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02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FA8A-B0A3-4761-AD3F-659A829224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91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FA8A-B0A3-4761-AD3F-659A8292242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91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0C1D4-C01C-4646-B0DB-43206E77F0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A20D-918A-40BC-A342-FBA5E203EA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25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A20D-918A-40BC-A342-FBA5E203EA3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27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FA8A-B0A3-4761-AD3F-659A8292242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9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FA8A-B0A3-4761-AD3F-659A829224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9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FA8A-B0A3-4761-AD3F-659A829224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9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dirty="0" smtClean="0">
                <a:latin typeface="Times" charset="0"/>
              </a:rPr>
              <a:t>Within biomedical research, many data types </a:t>
            </a:r>
          </a:p>
          <a:p>
            <a:pPr marL="342800" indent="-342800">
              <a:buAutoNum type="arabicPeriod"/>
            </a:pPr>
            <a:r>
              <a:rPr lang="en-US" sz="1400" dirty="0" smtClean="0">
                <a:latin typeface="Times" charset="0"/>
              </a:rPr>
              <a:t>Victims of our own success</a:t>
            </a:r>
          </a:p>
          <a:p>
            <a:pPr marL="342800" indent="-342800">
              <a:buAutoNum type="arabicPeriod"/>
            </a:pPr>
            <a:r>
              <a:rPr lang="en-US" sz="1400" dirty="0" smtClean="0">
                <a:latin typeface="Times" charset="0"/>
              </a:rPr>
              <a:t>Data production outstrips data handling and analysis</a:t>
            </a:r>
          </a:p>
          <a:p>
            <a:pPr marL="342800" indent="-342800">
              <a:buAutoNum type="arabicPeriod"/>
            </a:pPr>
            <a:r>
              <a:rPr lang="en-US" sz="1400" dirty="0" smtClean="0">
                <a:latin typeface="Times" charset="0"/>
              </a:rPr>
              <a:t>Major long-term changes are needed</a:t>
            </a:r>
            <a:endParaRPr lang="en-US" sz="1400" dirty="0">
              <a:latin typeface="Times" charset="0"/>
            </a:endParaRPr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367"/>
            <a:fld id="{C83CDADD-6064-415C-A497-BBD14B369C80}" type="slidenum">
              <a:rPr lang="en-US" smtClean="0">
                <a:solidFill>
                  <a:srgbClr val="000000"/>
                </a:solidFill>
                <a:latin typeface="Times" charset="0"/>
              </a:rPr>
              <a:pPr defTabSz="920367"/>
              <a:t>4</a:t>
            </a:fld>
            <a:endParaRPr lang="en-US" dirty="0" smtClean="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For over 30 years, NIH has implemented policies and systems to ensure the knowledge and data generated from its research investments was archived &amp; accessible.  </a:t>
            </a:r>
          </a:p>
          <a:p>
            <a:endParaRPr lang="en-US" sz="1400" dirty="0"/>
          </a:p>
          <a:p>
            <a:r>
              <a:rPr lang="en-US" sz="1400" dirty="0"/>
              <a:t>This  has created the opportunity for Big Data discovery in biomedical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0199-B632-4502-83E1-CCCF0CEF488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xfrm>
            <a:off x="315554" y="4327531"/>
            <a:ext cx="6552856" cy="4181477"/>
          </a:xfrm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and Informatics Working Group 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established in early 2011</a:t>
            </a:r>
          </a:p>
          <a:p>
            <a:r>
              <a:rPr lang="en-US" baseline="0" dirty="0" smtClean="0">
                <a:latin typeface="Arial" pitchFamily="34" charset="0"/>
                <a:cs typeface="Arial" pitchFamily="34" charset="0"/>
              </a:rPr>
              <a:t>Report delivered in June 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000"/>
            <a:fld id="{E01A5599-9901-4C69-AF0B-008879C142E0}" type="slidenum">
              <a:rPr lang="en-US" smtClean="0">
                <a:solidFill>
                  <a:prstClr val="black"/>
                </a:solidFill>
              </a:rPr>
              <a:pPr defTabSz="919000"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88"/>
            <a:fld id="{B56B7EF8-EC9D-480C-81B0-78C4E04AA1A1}" type="slidenum">
              <a:rPr lang="en-US" smtClean="0">
                <a:solidFill>
                  <a:srgbClr val="000000"/>
                </a:solidFill>
              </a:rPr>
              <a:pPr defTabSz="920688"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GTB Site Visit: NHGRI Director Overview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FA8A-B0A3-4761-AD3F-659A829224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9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561392" indent="-38096602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647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29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94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591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68EE61-85AD-45B6-9318-AFE9B5F3E86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3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3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4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52500" y="985838"/>
            <a:ext cx="7239000" cy="14446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427413"/>
            <a:ext cx="7239000" cy="1752600"/>
          </a:xfrm>
        </p:spPr>
        <p:txBody>
          <a:bodyPr/>
          <a:lstStyle>
            <a:lvl1pPr marL="0" indent="0" algn="ctr">
              <a:buFont typeface="Wingdings" pitchFamily="10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Ctr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7E947-88A0-4902-BEDE-88B99D3CA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5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176"/>
            <a:ext cx="8226425" cy="4975412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DFFC-02FE-4C78-99BE-CEAC9A4FD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5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4B71-C53E-46EA-A3BE-0F41ED984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3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D465C-AC09-4537-A7CD-1E55DD349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hhs_15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403975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nih_15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6396038"/>
            <a:ext cx="46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50FD5-398C-4674-A4A8-0C41C1DD1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5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7247C-9D65-4340-94E6-59E82D1E7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50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9633-4861-457F-A749-44DEC8F81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0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EA42C-C3FA-46E6-81D1-CBE879FD35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09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7460-02D6-4ED1-9239-15FF012A5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2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85D11-6DEE-4BD8-91FE-FBB8FD2A6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99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100013"/>
            <a:ext cx="183515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100013"/>
            <a:ext cx="5354637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D83E1-F977-446D-A12E-0DD7D0C4E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9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100013"/>
            <a:ext cx="7313612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2BB7F-47EC-48A4-A00F-CE7219BE2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16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DC5AD-7E97-429B-8732-9E5D6C96A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9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9A96C1-E466-4DA1-A173-BBE36F49B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2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E1FA-FD99-46BD-B9EE-63783E8A9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39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6FB8-E958-466C-9B82-02038B338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7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46E60-7319-40B2-A2B0-A8CEC603F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99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95AFE-A7AE-4034-A325-1E989ECF88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2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1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3A578A-45D8-4934-9097-58971F928D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4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1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3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4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8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1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15A8-9D16-4C73-952E-B2C9E5F5DD40}" type="datetimeFigureOut">
              <a:rPr lang="en-US" smtClean="0"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63E0-55A5-4916-91D5-CB539B9E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0013"/>
            <a:ext cx="81978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7213"/>
            <a:ext cx="8226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652B64-E2A1-4A97-AAF9-F016F8C02FEB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55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d.od.nih.gov/bwf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rfa-files/RFA-RM-12-022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h.gov/news/health/sep2013/od-23.ht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cd.od.nih.gov/06142012_DBR_ExecSummary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policy/fed_reg_peer_rev_20040115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eerreview22713webv2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hyperlink" Target="http://enhancing-peer-review.nih.gov/docs/Enhancing_Peer_Review_Report_2012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tif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acd.od.nih.gov/06142012_DBR_ExecSummary.pdf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676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Recent NIH Activities: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 Brief Update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8956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NIH Scientific Review Board Meeting</a:t>
            </a:r>
          </a:p>
          <a:p>
            <a:pPr>
              <a:spcBef>
                <a:spcPts val="4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October 24, 2013</a:t>
            </a:r>
          </a:p>
          <a:p>
            <a:pPr lvl="0">
              <a:spcBef>
                <a:spcPts val="40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lvl="0">
              <a:spcBef>
                <a:spcPts val="4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Lawrence </a:t>
            </a:r>
            <a:r>
              <a:rPr lang="en-US" sz="2800" dirty="0">
                <a:solidFill>
                  <a:schemeClr val="tx1"/>
                </a:solidFill>
              </a:rPr>
              <a:t>Tabak, D.D.S., Ph.D.</a:t>
            </a:r>
          </a:p>
          <a:p>
            <a:pPr>
              <a:spcBef>
                <a:spcPts val="400"/>
              </a:spcBef>
            </a:pPr>
            <a:r>
              <a:rPr lang="en-US" sz="2800" dirty="0">
                <a:solidFill>
                  <a:schemeClr val="tx1"/>
                </a:solidFill>
              </a:rPr>
              <a:t>Principal Deputy Director, </a:t>
            </a:r>
            <a:r>
              <a:rPr lang="en-US" sz="2800" dirty="0" smtClean="0">
                <a:solidFill>
                  <a:schemeClr val="tx1"/>
                </a:solidFill>
              </a:rPr>
              <a:t>NIH</a:t>
            </a:r>
          </a:p>
          <a:p>
            <a:pPr>
              <a:spcBef>
                <a:spcPts val="4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Department of Health and Human Services</a:t>
            </a:r>
          </a:p>
          <a:p>
            <a:endParaRPr lang="en-US" sz="2800" b="1" i="1" dirty="0">
              <a:solidFill>
                <a:schemeClr val="tx1"/>
              </a:solidFill>
            </a:endParaRPr>
          </a:p>
          <a:p>
            <a:pPr algn="l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38" y="273427"/>
            <a:ext cx="966658" cy="605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92" y="0"/>
            <a:ext cx="1234018" cy="12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052888"/>
          </a:xfrm>
        </p:spPr>
        <p:txBody>
          <a:bodyPr/>
          <a:lstStyle/>
          <a:p>
            <a:r>
              <a:rPr lang="en-US" sz="2800" dirty="0"/>
              <a:t>Reproducibility </a:t>
            </a:r>
            <a:r>
              <a:rPr lang="en-US" sz="2800" dirty="0">
                <a:cs typeface="Calibri"/>
              </a:rPr>
              <a:t>and transparency of research findings have been </a:t>
            </a:r>
            <a:r>
              <a:rPr lang="en-US" sz="2800" dirty="0"/>
              <a:t>noted as an issue in multiple publications.</a:t>
            </a:r>
          </a:p>
          <a:p>
            <a:pPr lvl="1"/>
            <a:r>
              <a:rPr lang="en-US" sz="2400" dirty="0"/>
              <a:t>This is a problem in all areas of research, not just specific types of studies.</a:t>
            </a:r>
          </a:p>
          <a:p>
            <a:pPr lvl="1"/>
            <a:r>
              <a:rPr lang="en-US" sz="2400" dirty="0"/>
              <a:t>This has also been observed in both clinical and preclinical research, though the focus here is on reproducibility of </a:t>
            </a:r>
            <a:r>
              <a:rPr lang="en-US" sz="2400" u="sng" dirty="0"/>
              <a:t>preclinical research</a:t>
            </a:r>
            <a:r>
              <a:rPr lang="en-US" sz="2400" dirty="0"/>
              <a:t>.</a:t>
            </a:r>
          </a:p>
          <a:p>
            <a:pPr lvl="1"/>
            <a:endParaRPr lang="en-US" dirty="0"/>
          </a:p>
          <a:p>
            <a:endParaRPr lang="en-US" sz="2400" dirty="0" smtClean="0">
              <a:cs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Reproducibility and Transparency of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Research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Findings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10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144000" cy="11477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Background 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6425" cy="4746812"/>
          </a:xfrm>
        </p:spPr>
        <p:txBody>
          <a:bodyPr/>
          <a:lstStyle/>
          <a:p>
            <a:pPr marL="342900" lvl="1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kern="1200" dirty="0">
                <a:ea typeface="+mn-ea"/>
                <a:cs typeface="+mn-cs"/>
              </a:rPr>
              <a:t>Topic discussed in workshops by NINDS and NCI in 2012.</a:t>
            </a:r>
          </a:p>
          <a:p>
            <a:pPr marL="342900" lvl="1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kern="1200" dirty="0">
                <a:ea typeface="+mn-ea"/>
                <a:cs typeface="+mn-cs"/>
              </a:rPr>
              <a:t>IC leadership supportive of further focus on reproducibility.</a:t>
            </a:r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kern="1200" dirty="0">
                <a:ea typeface="+mn-ea"/>
                <a:cs typeface="+mn-cs"/>
              </a:rPr>
              <a:t>Ad-hoc group formed by Francis Collins to develop approaches to redressing these issues.</a:t>
            </a:r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kern="1200" dirty="0">
                <a:ea typeface="+mn-ea"/>
                <a:cs typeface="+mn-cs"/>
              </a:rPr>
              <a:t>Group’s deliberations brought to IC Directors for feedback.</a:t>
            </a:r>
          </a:p>
          <a:p>
            <a:pPr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kern="1200" dirty="0">
                <a:ea typeface="+mn-ea"/>
                <a:cs typeface="+mn-cs"/>
              </a:rPr>
              <a:t>IC Director input used to inform plans for Trans-NIH and IC-level next steps.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11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144000" cy="11477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Underlying Issues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6425" cy="4975412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Poor training</a:t>
            </a:r>
            <a:endParaRPr lang="en-US" sz="2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Poor evaluation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Perverse reward incentives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12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144000" cy="11477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Principles for Addressing the 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Underlying Issues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2800" dirty="0" smtClean="0"/>
              <a:t>Raise community awareness.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2800" dirty="0" smtClean="0"/>
              <a:t>Enhance formal training.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2800" dirty="0"/>
              <a:t>Improve the evaluation of </a:t>
            </a:r>
            <a:r>
              <a:rPr lang="en-US" sz="2800" dirty="0" smtClean="0"/>
              <a:t>applications.</a:t>
            </a:r>
            <a:endParaRPr lang="en-US" sz="2800" dirty="0"/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2800" dirty="0"/>
              <a:t>Protect the </a:t>
            </a:r>
            <a:r>
              <a:rPr lang="en-US" sz="2800" dirty="0" smtClean="0"/>
              <a:t>quality </a:t>
            </a:r>
            <a:r>
              <a:rPr lang="en-US" sz="2800" dirty="0"/>
              <a:t>of </a:t>
            </a:r>
            <a:r>
              <a:rPr lang="en-US" sz="2800" dirty="0" smtClean="0"/>
              <a:t>funded and published research </a:t>
            </a:r>
            <a:r>
              <a:rPr lang="en-US" sz="2800" dirty="0"/>
              <a:t>by adoption of more systematic review processes</a:t>
            </a:r>
            <a:r>
              <a:rPr lang="en-US" sz="2800" dirty="0" smtClean="0"/>
              <a:t>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2800" dirty="0" smtClean="0"/>
              <a:t>Increase </a:t>
            </a:r>
            <a:r>
              <a:rPr lang="en-US" sz="2800" dirty="0"/>
              <a:t>stability for </a:t>
            </a:r>
            <a:r>
              <a:rPr lang="en-US" sz="2800" dirty="0" smtClean="0"/>
              <a:t>investigators.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13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144000" cy="11477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Trans-NIH Actions and Pilots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6425" cy="4975412"/>
          </a:xfrm>
        </p:spPr>
        <p:txBody>
          <a:bodyPr>
            <a:normAutofit fontScale="92500" lnSpcReduction="10000"/>
          </a:bodyPr>
          <a:lstStyle/>
          <a:p>
            <a:pPr marL="457200" lvl="1" indent="-457200">
              <a:buClrTx/>
              <a:buFont typeface="Arial" panose="020B0604020202020204" pitchFamily="34" charset="0"/>
              <a:buChar char="•"/>
            </a:pPr>
            <a:r>
              <a:rPr lang="en-US" sz="3000" dirty="0" smtClean="0">
                <a:ea typeface="ＭＳ Ｐゴシック" pitchFamily="100" charset="-128"/>
              </a:rPr>
              <a:t>ICs </a:t>
            </a:r>
            <a:r>
              <a:rPr lang="en-US" sz="3000" dirty="0">
                <a:ea typeface="ＭＳ Ｐゴシック" pitchFamily="100" charset="-128"/>
              </a:rPr>
              <a:t>and OD Offices will discuss reproducibility and transparency of research findings with their stakeholder communities to alert them to the issues and solicit </a:t>
            </a:r>
            <a:r>
              <a:rPr lang="en-US" sz="3000" dirty="0" smtClean="0">
                <a:ea typeface="ＭＳ Ｐゴシック" pitchFamily="100" charset="-128"/>
              </a:rPr>
              <a:t>feedback.</a:t>
            </a:r>
            <a:endParaRPr lang="en-US" sz="3000" dirty="0">
              <a:ea typeface="ＭＳ Ｐゴシック" pitchFamily="100" charset="-128"/>
            </a:endParaRPr>
          </a:p>
          <a:p>
            <a:pPr marL="457200" lvl="1" indent="-457200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ea typeface="ＭＳ Ｐゴシック" pitchFamily="100" charset="-128"/>
              </a:rPr>
              <a:t>OIR to create and pilot a new module on research integrity as it relates to experimental biases and study design to ethics training course required for NIH intramural </a:t>
            </a:r>
            <a:r>
              <a:rPr lang="en-US" sz="3000" dirty="0" smtClean="0">
                <a:ea typeface="ＭＳ Ｐゴシック" pitchFamily="100" charset="-128"/>
              </a:rPr>
              <a:t>fellows.</a:t>
            </a:r>
            <a:endParaRPr lang="en-US" sz="3000" dirty="0">
              <a:ea typeface="ＭＳ Ｐゴシック" pitchFamily="100" charset="-128"/>
            </a:endParaRPr>
          </a:p>
          <a:p>
            <a:pPr marL="457200" lvl="1" indent="-457200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ea typeface="ＭＳ Ｐゴシック" pitchFamily="100" charset="-128"/>
              </a:rPr>
              <a:t>Once tested, OER will make available on the web and encourage adoption (or equivalent) by extramural training programs for fellows and </a:t>
            </a:r>
            <a:r>
              <a:rPr lang="en-US" sz="3000" dirty="0" smtClean="0">
                <a:ea typeface="ＭＳ Ｐゴシック" pitchFamily="100" charset="-128"/>
              </a:rPr>
              <a:t>trainees.</a:t>
            </a:r>
          </a:p>
          <a:p>
            <a:pPr marL="742950" lvl="2" indent="-342900"/>
            <a:endParaRPr lang="en-US" sz="2800" dirty="0"/>
          </a:p>
          <a:p>
            <a:pPr marL="742950" lvl="2" indent="-342900"/>
            <a:endParaRPr lang="en-US" sz="2800" dirty="0">
              <a:ea typeface="ＭＳ Ｐゴシック" pitchFamily="100" charset="-128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14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144000" cy="11477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Trans-NIH Actions and Pilots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(cont.)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6425" cy="4975412"/>
          </a:xfrm>
        </p:spPr>
        <p:txBody>
          <a:bodyPr>
            <a:normAutofit/>
          </a:bodyPr>
          <a:lstStyle/>
          <a:p>
            <a:pPr marL="457200" lvl="1" indent="-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ＭＳ Ｐゴシック" pitchFamily="100" charset="-128"/>
              </a:rPr>
              <a:t>Pilots will be conducted by ICs</a:t>
            </a:r>
          </a:p>
          <a:p>
            <a:pPr marL="914400" lvl="1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</a:pPr>
            <a:r>
              <a:rPr lang="en-US" sz="2400" kern="1200" dirty="0"/>
              <a:t>Evaluation process of the “scientific premise” of a grant application</a:t>
            </a:r>
          </a:p>
          <a:p>
            <a:pPr marL="914400" lvl="1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</a:pPr>
            <a:r>
              <a:rPr lang="en-US" sz="2400" kern="1200" dirty="0"/>
              <a:t>Checklist to systematically evaluate grant applications</a:t>
            </a:r>
          </a:p>
          <a:p>
            <a:pPr marL="914400" lvl="1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</a:pPr>
            <a:r>
              <a:rPr lang="en-US" sz="2400" kern="1200" dirty="0"/>
              <a:t>Changes to bio-sketch</a:t>
            </a:r>
          </a:p>
          <a:p>
            <a:pPr marL="914400" lvl="1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</a:pPr>
            <a:r>
              <a:rPr lang="en-US" sz="2400" kern="1200" dirty="0"/>
              <a:t>Approaches to reduce “perverse incentives”</a:t>
            </a:r>
          </a:p>
          <a:p>
            <a:pPr marL="914400" lvl="1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</a:pPr>
            <a:r>
              <a:rPr lang="en-US" sz="2400" kern="1200" dirty="0"/>
              <a:t> Supporting replication </a:t>
            </a:r>
            <a:r>
              <a:rPr lang="en-US" sz="2400" kern="1200" dirty="0" smtClean="0"/>
              <a:t>studies</a:t>
            </a:r>
          </a:p>
          <a:p>
            <a:pPr marL="514350">
              <a:buFont typeface="Arial" panose="020B0604020202020204" pitchFamily="34" charset="0"/>
              <a:buChar char="–"/>
            </a:pPr>
            <a:r>
              <a:rPr lang="en-US" sz="2400" dirty="0" smtClean="0"/>
              <a:t>Convene meetings with Journal Editors, Study Section Chairs, and BSC Chairs</a:t>
            </a:r>
            <a:endParaRPr lang="en-US" sz="2400" kern="1200" dirty="0"/>
          </a:p>
          <a:p>
            <a:pPr marL="742950" lvl="2" indent="-342900"/>
            <a:endParaRPr lang="en-US" sz="2800" dirty="0"/>
          </a:p>
          <a:p>
            <a:pPr marL="742950" lvl="2" indent="-342900"/>
            <a:endParaRPr lang="en-US" sz="2800" dirty="0"/>
          </a:p>
          <a:p>
            <a:pPr marL="742950" lvl="2" indent="-342900"/>
            <a:endParaRPr lang="en-US" sz="2800" dirty="0">
              <a:ea typeface="ＭＳ Ｐゴシック" pitchFamily="100" charset="-128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15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Furthering the NIH Mission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600200"/>
            <a:ext cx="8229600" cy="45259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Enhancing the translation of data into knowledge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Big Data to Knowledge (BD2K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Reproducibility activities and pilot programs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00050" lvl="2" indent="0">
              <a:buNone/>
            </a:pPr>
            <a:r>
              <a:rPr lang="en-US" sz="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Accelerating development of in-depth understanding of human brain </a:t>
            </a:r>
          </a:p>
          <a:p>
            <a:pPr lvl="1"/>
            <a:r>
              <a:rPr lang="en-US" sz="2400" dirty="0" smtClean="0"/>
              <a:t>BRAIN Initiative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Ensuring a robust and diverse biomedical workforce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Biomedical Workforce and Diversity Initiatives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Supporting the best science through a dynamic and efficient peer review system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16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600200"/>
            <a:ext cx="8518644" cy="3690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Calibri" pitchFamily="34" charset="0"/>
              </a:rPr>
              <a:t>Neurodegenerative disorders</a:t>
            </a:r>
          </a:p>
          <a:p>
            <a:pPr lvl="1">
              <a:spcBef>
                <a:spcPts val="0"/>
              </a:spcBef>
              <a:buClrTx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Alzheimer’s, Parkinson’s, ALS, Huntington’s…</a:t>
            </a:r>
          </a:p>
          <a:p>
            <a:pPr lvl="1">
              <a:spcBef>
                <a:spcPts val="0"/>
              </a:spcBef>
              <a:buClrTx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Annual cost of dementia care in the U.S. is ~200 billion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Calibri" pitchFamily="34" charset="0"/>
              </a:rPr>
              <a:t>Cognitive and affective disorders</a:t>
            </a:r>
          </a:p>
          <a:p>
            <a:pPr lvl="1">
              <a:spcBef>
                <a:spcPts val="0"/>
              </a:spcBef>
              <a:buClrTx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Schizophrenia, Bipolar Disorder, Depression, Anxiety, OCD…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Calibri" pitchFamily="34" charset="0"/>
              </a:rPr>
              <a:t>Neurodevelopmental disorders</a:t>
            </a:r>
          </a:p>
          <a:p>
            <a:pPr lvl="1">
              <a:spcBef>
                <a:spcPts val="0"/>
              </a:spcBef>
              <a:buClrTx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Autism, Attention-deficit disorder, Epilepsy, Intellectual disability…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Calibri" pitchFamily="34" charset="0"/>
              </a:rPr>
              <a:t>Injury- and insult-induced disorders</a:t>
            </a:r>
          </a:p>
          <a:p>
            <a:pPr lvl="1">
              <a:spcBef>
                <a:spcPts val="0"/>
              </a:spcBef>
              <a:buClrTx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PTSD, Traumatic brain injury, Stroke…</a:t>
            </a:r>
          </a:p>
          <a:p>
            <a:pPr lvl="1">
              <a:buClr>
                <a:srgbClr val="99FF33"/>
              </a:buClr>
            </a:pPr>
            <a:endParaRPr lang="en-US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Brain Disorders Affect Us All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17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BRAIN Initiative: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35734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Accelerate development, </a:t>
            </a:r>
            <a:r>
              <a:rPr lang="en-US" sz="2600" dirty="0">
                <a:solidFill>
                  <a:schemeClr val="tx1"/>
                </a:solidFill>
              </a:rPr>
              <a:t>application of innovative </a:t>
            </a:r>
            <a:r>
              <a:rPr lang="en-US" sz="2600" dirty="0" smtClean="0">
                <a:solidFill>
                  <a:schemeClr val="tx1"/>
                </a:solidFill>
              </a:rPr>
              <a:t>technologies </a:t>
            </a:r>
            <a:r>
              <a:rPr lang="en-US" sz="2600" dirty="0">
                <a:solidFill>
                  <a:schemeClr val="tx1"/>
                </a:solidFill>
              </a:rPr>
              <a:t>to construct </a:t>
            </a:r>
            <a:r>
              <a:rPr lang="en-US" sz="2600" dirty="0" smtClean="0">
                <a:solidFill>
                  <a:schemeClr val="tx1"/>
                </a:solidFill>
              </a:rPr>
              <a:t>dynamic </a:t>
            </a:r>
            <a:r>
              <a:rPr lang="en-US" sz="2600" dirty="0">
                <a:solidFill>
                  <a:schemeClr val="tx1"/>
                </a:solidFill>
              </a:rPr>
              <a:t>picture of brain function that integrates neuronal and circuit activity over time and </a:t>
            </a:r>
            <a:r>
              <a:rPr lang="en-US" sz="2600" dirty="0" smtClean="0">
                <a:solidFill>
                  <a:schemeClr val="tx1"/>
                </a:solidFill>
              </a:rPr>
              <a:t>space 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Build </a:t>
            </a:r>
            <a:r>
              <a:rPr lang="en-US" sz="2600" dirty="0">
                <a:solidFill>
                  <a:schemeClr val="tx1"/>
                </a:solidFill>
              </a:rPr>
              <a:t>on </a:t>
            </a:r>
            <a:r>
              <a:rPr lang="en-US" sz="2600" dirty="0" smtClean="0">
                <a:solidFill>
                  <a:schemeClr val="tx1"/>
                </a:solidFill>
              </a:rPr>
              <a:t>growing scientific foundation – neuroscience</a:t>
            </a:r>
            <a:r>
              <a:rPr lang="en-US" sz="2600" dirty="0">
                <a:solidFill>
                  <a:schemeClr val="tx1"/>
                </a:solidFill>
              </a:rPr>
              <a:t>, genetics, physics, engineering, informatics, nanoscience, chemistry, </a:t>
            </a:r>
            <a:r>
              <a:rPr lang="en-US" sz="2600" dirty="0" smtClean="0">
                <a:solidFill>
                  <a:schemeClr val="tx1"/>
                </a:solidFill>
              </a:rPr>
              <a:t>mathematics, etc. – to </a:t>
            </a:r>
            <a:r>
              <a:rPr lang="en-US" sz="2600" dirty="0">
                <a:solidFill>
                  <a:schemeClr val="tx1"/>
                </a:solidFill>
              </a:rPr>
              <a:t>catalyze </a:t>
            </a:r>
            <a:r>
              <a:rPr lang="en-US" sz="2600" dirty="0" smtClean="0">
                <a:solidFill>
                  <a:schemeClr val="tx1"/>
                </a:solidFill>
              </a:rPr>
              <a:t>interdisciplinary </a:t>
            </a:r>
            <a:r>
              <a:rPr lang="en-US" sz="2600" dirty="0">
                <a:solidFill>
                  <a:schemeClr val="tx1"/>
                </a:solidFill>
              </a:rPr>
              <a:t>effort of unprecedented </a:t>
            </a:r>
            <a:r>
              <a:rPr lang="en-US" sz="2600" dirty="0" smtClean="0">
                <a:solidFill>
                  <a:schemeClr val="tx1"/>
                </a:solidFill>
              </a:rPr>
              <a:t>scope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18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181600"/>
          </a:xfrm>
        </p:spPr>
        <p:txBody>
          <a:bodyPr>
            <a:noAutofit/>
          </a:bodyPr>
          <a:lstStyle/>
          <a:p>
            <a:pPr marL="398463" indent="-398463">
              <a:spcBef>
                <a:spcPts val="9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Generate a census of cell types</a:t>
            </a:r>
          </a:p>
          <a:p>
            <a:pPr marL="398463" indent="-398463">
              <a:spcBef>
                <a:spcPts val="9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Create structural maps of the brain</a:t>
            </a:r>
          </a:p>
          <a:p>
            <a:pPr marL="398463" indent="-398463">
              <a:spcBef>
                <a:spcPts val="9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Develop new large-scale network recording capabilities</a:t>
            </a:r>
          </a:p>
          <a:p>
            <a:pPr marL="398463" indent="-398463">
              <a:spcBef>
                <a:spcPts val="9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Develop a suite of tools for circuit manipulation</a:t>
            </a:r>
          </a:p>
          <a:p>
            <a:pPr marL="398463" indent="-398463">
              <a:spcBef>
                <a:spcPts val="9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Link neuronal activity to behavior</a:t>
            </a:r>
          </a:p>
          <a:p>
            <a:pPr marL="398463" indent="-398463">
              <a:spcBef>
                <a:spcPts val="9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Integrate theory, modeling, statistics, and computation with experimentation</a:t>
            </a:r>
          </a:p>
          <a:p>
            <a:pPr marL="398463" indent="-398463">
              <a:spcBef>
                <a:spcPts val="9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Delineate mechanisms underlying human imaging technologies</a:t>
            </a:r>
          </a:p>
          <a:p>
            <a:pPr marL="398463" indent="-398463">
              <a:spcBef>
                <a:spcPts val="9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Create mechanisms to enable collection of human data</a:t>
            </a:r>
          </a:p>
          <a:p>
            <a:pPr marL="398463" indent="-398463">
              <a:spcBef>
                <a:spcPts val="9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chemeClr val="tx1"/>
                </a:solidFill>
              </a:rPr>
              <a:t>Disseminate knowledge and training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BRAIN Working Group Interim Report: High-Priority Research Areas for FY14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19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Furthering the NIH Mission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600200"/>
            <a:ext cx="8229600" cy="45259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Enhancing the translation of data into knowledge</a:t>
            </a:r>
          </a:p>
          <a:p>
            <a:pPr lvl="1"/>
            <a:r>
              <a:rPr lang="en-US" sz="2400" dirty="0"/>
              <a:t>Big Data to Knowledge (BD2K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Reproducibility activities and pilot programs</a:t>
            </a:r>
            <a:endParaRPr lang="en-US" sz="2400" dirty="0"/>
          </a:p>
          <a:p>
            <a:pPr marL="400050" lvl="2" indent="0">
              <a:buNone/>
            </a:pPr>
            <a:r>
              <a:rPr lang="en-US" sz="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Accelerating development of in-depth understanding of human brain </a:t>
            </a:r>
          </a:p>
          <a:p>
            <a:pPr lvl="1"/>
            <a:r>
              <a:rPr lang="en-US" sz="2400" dirty="0" smtClean="0"/>
              <a:t>BRAIN Initiative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Ensuring a robust and diverse biomedical workforce</a:t>
            </a:r>
          </a:p>
          <a:p>
            <a:pPr lvl="1"/>
            <a:r>
              <a:rPr lang="en-US" sz="2400" dirty="0" smtClean="0"/>
              <a:t>Biomedical Workforce and Diversity Initiatives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Supporting the best science through a dynamic and efficient peer review system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Furthering the NIH Mission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600200"/>
            <a:ext cx="8229600" cy="45259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Enhancing the translation of data into knowledge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Big Data to Knowledge (BD2K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Reproducibility activities and pilot programs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00050" lvl="2" indent="0">
              <a:buNone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Accelerating development of in-depth understanding of human brain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BRAIN Initiative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Ensuring a robust and diverse biomedical workforce</a:t>
            </a:r>
          </a:p>
          <a:p>
            <a:pPr lvl="1"/>
            <a:r>
              <a:rPr lang="en-US" sz="2400" dirty="0" smtClean="0"/>
              <a:t>Biomedical Workforce and Diversity Initiatives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Supporting the best science through a dynamic and efficient peer review system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20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Biomedical Research Workforce: Challenges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70037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Increasingly difficult to launch traditional, </a:t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>independent academic research career: 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Rising number of Ph.D.s 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Number of established researchers staying </a:t>
            </a:r>
            <a:br>
              <a:rPr lang="en-US" sz="2400" dirty="0" smtClean="0">
                <a:latin typeface="Calibri"/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>longer in field  </a:t>
            </a:r>
          </a:p>
          <a:p>
            <a:r>
              <a:rPr lang="en-US" sz="2800" dirty="0" smtClean="0">
                <a:latin typeface="Calibri"/>
                <a:cs typeface="Calibri"/>
              </a:rPr>
              <a:t>Long training time and relatively low early-career salaries make biomedical research careers less attractive than other professions  </a:t>
            </a:r>
          </a:p>
          <a:p>
            <a:r>
              <a:rPr lang="en-US" sz="2800" dirty="0" smtClean="0">
                <a:latin typeface="Calibri"/>
                <a:cs typeface="Calibri"/>
              </a:rPr>
              <a:t>Training programs offer little preparation for careers outside academia–despite decreasing likelihood of finding an academic position</a:t>
            </a:r>
          </a:p>
        </p:txBody>
      </p:sp>
      <p:pic>
        <p:nvPicPr>
          <p:cNvPr id="1026" name="Picture 2" descr="http://www.ncats.nih.gov/images/ctsa-atlanta-carous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48" y="1905000"/>
            <a:ext cx="1857652" cy="18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504" y="6477000"/>
            <a:ext cx="320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hlinkClick r:id="rId4"/>
              </a:rPr>
              <a:t>http://acd.od.nih.gov/bwf.htm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21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trengthening the Biomedical Research Workfo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26140"/>
            <a:ext cx="1752600" cy="19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DP7 BEST Program 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br>
              <a:rPr lang="en-US" sz="35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</a:rPr>
              <a:t>Broadening 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Experiences in Scientific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599"/>
            <a:ext cx="8229600" cy="548640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Common Fund program seeking innovative </a:t>
            </a:r>
            <a:r>
              <a:rPr lang="en-US" sz="2000" dirty="0">
                <a:solidFill>
                  <a:schemeClr val="tx1"/>
                </a:solidFill>
              </a:rPr>
              <a:t>approaches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complement traditional research training in </a:t>
            </a:r>
            <a:r>
              <a:rPr lang="en-US" sz="2000" dirty="0" smtClean="0">
                <a:solidFill>
                  <a:schemeClr val="tx1"/>
                </a:solidFill>
              </a:rPr>
              <a:t>biomedical </a:t>
            </a:r>
            <a:r>
              <a:rPr lang="en-US" sz="2000" dirty="0">
                <a:solidFill>
                  <a:schemeClr val="tx1"/>
                </a:solidFill>
              </a:rPr>
              <a:t>sciences at institutions that receive NIH </a:t>
            </a:r>
            <a:r>
              <a:rPr lang="en-US" sz="2000" dirty="0" smtClean="0">
                <a:solidFill>
                  <a:schemeClr val="tx1"/>
                </a:solidFill>
              </a:rPr>
              <a:t>funds</a:t>
            </a:r>
          </a:p>
          <a:p>
            <a:pPr lvl="1">
              <a:spcBef>
                <a:spcPts val="200"/>
              </a:spcBef>
            </a:pPr>
            <a:r>
              <a:rPr lang="en-US" sz="1800" dirty="0">
                <a:hlinkClick r:id="rId3"/>
              </a:rPr>
              <a:t>http://grants.nih.gov/grants/guide/rfa-files/RFA-RM-12-022.html</a:t>
            </a:r>
            <a:r>
              <a:rPr lang="en-US" sz="1800" dirty="0"/>
              <a:t>  </a:t>
            </a:r>
            <a:endParaRPr lang="en-US" sz="1800" dirty="0" smtClean="0"/>
          </a:p>
          <a:p>
            <a:pPr lvl="1">
              <a:spcBef>
                <a:spcPts val="200"/>
              </a:spcBef>
            </a:pPr>
            <a:r>
              <a:rPr lang="en-US" sz="1800" dirty="0" smtClean="0"/>
              <a:t>One application per institution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/>
              <a:t>Up </a:t>
            </a:r>
            <a:r>
              <a:rPr lang="en-US" sz="1800" dirty="0"/>
              <a:t>to $250,000 in direct costs per year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/>
              <a:t>Closed </a:t>
            </a:r>
            <a:r>
              <a:rPr lang="en-US" sz="1800" dirty="0"/>
              <a:t>May 10, </a:t>
            </a:r>
            <a:r>
              <a:rPr lang="en-US" sz="1800" dirty="0" smtClean="0"/>
              <a:t>2013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/>
              <a:t>Over 100 applications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Awards were announced on September 23 -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http://www.nih.gov/news/health/sep2013/od-23.htm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Encourage institutions to </a:t>
            </a:r>
            <a:r>
              <a:rPr lang="en-US" sz="2000" dirty="0">
                <a:solidFill>
                  <a:schemeClr val="tx1"/>
                </a:solidFill>
              </a:rPr>
              <a:t>leverage funds </a:t>
            </a:r>
            <a:r>
              <a:rPr lang="en-US" sz="2000" dirty="0" smtClean="0">
                <a:solidFill>
                  <a:schemeClr val="tx1"/>
                </a:solidFill>
              </a:rPr>
              <a:t>with </a:t>
            </a:r>
            <a:r>
              <a:rPr lang="en-US" sz="2000" dirty="0">
                <a:solidFill>
                  <a:schemeClr val="tx1"/>
                </a:solidFill>
              </a:rPr>
              <a:t>existing institutional offices and programs, </a:t>
            </a:r>
            <a:r>
              <a:rPr lang="en-US" sz="2000" dirty="0" smtClean="0">
                <a:solidFill>
                  <a:schemeClr val="tx1"/>
                </a:solidFill>
              </a:rPr>
              <a:t>local </a:t>
            </a:r>
            <a:r>
              <a:rPr lang="en-US" sz="2000" dirty="0">
                <a:solidFill>
                  <a:schemeClr val="tx1"/>
                </a:solidFill>
              </a:rPr>
              <a:t>resources outside the institution, or that partner with industry or </a:t>
            </a:r>
            <a:r>
              <a:rPr lang="en-US" sz="2000" dirty="0" smtClean="0">
                <a:solidFill>
                  <a:schemeClr val="tx1"/>
                </a:solidFill>
              </a:rPr>
              <a:t>other entities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Must include </a:t>
            </a:r>
            <a:r>
              <a:rPr lang="en-US" sz="2000" dirty="0">
                <a:solidFill>
                  <a:schemeClr val="tx1"/>
                </a:solidFill>
              </a:rPr>
              <a:t>rigorous analysis to </a:t>
            </a:r>
            <a:r>
              <a:rPr lang="en-US" sz="2000" dirty="0" smtClean="0">
                <a:solidFill>
                  <a:schemeClr val="tx1"/>
                </a:solidFill>
              </a:rPr>
              <a:t>demonstrate impact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Proven </a:t>
            </a:r>
            <a:r>
              <a:rPr lang="en-US" sz="2000" dirty="0">
                <a:solidFill>
                  <a:schemeClr val="tx1"/>
                </a:solidFill>
              </a:rPr>
              <a:t>approaches </a:t>
            </a:r>
            <a:r>
              <a:rPr lang="en-US" sz="2000" dirty="0" smtClean="0">
                <a:solidFill>
                  <a:schemeClr val="tx1"/>
                </a:solidFill>
              </a:rPr>
              <a:t>will </a:t>
            </a:r>
            <a:r>
              <a:rPr lang="en-US" sz="2000" dirty="0">
                <a:solidFill>
                  <a:schemeClr val="tx1"/>
                </a:solidFill>
              </a:rPr>
              <a:t>be widely disseminated throughout the biomedical research </a:t>
            </a:r>
            <a:r>
              <a:rPr lang="en-US" sz="2000" dirty="0" smtClean="0">
                <a:solidFill>
                  <a:schemeClr val="tx1"/>
                </a:solidFill>
              </a:rPr>
              <a:t>community; awardees will meet to exchange ideas </a:t>
            </a:r>
          </a:p>
          <a:p>
            <a:pPr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22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0" y="139264"/>
            <a:ext cx="9144000" cy="1156136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Other Workforce Initiatives 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54864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Improve graduate student and postdoctoral training </a:t>
            </a:r>
          </a:p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Increase postdoctoral stipends – to be implemented in FY2014</a:t>
            </a:r>
          </a:p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Consider policies on benefits – developing comprehensive survey</a:t>
            </a:r>
          </a:p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Shorten eligibility period and increase support for K99/R00 – implemented for </a:t>
            </a:r>
            <a:r>
              <a:rPr lang="en-US" sz="2200" dirty="0">
                <a:solidFill>
                  <a:schemeClr val="tx1"/>
                </a:solidFill>
              </a:rPr>
              <a:t>applications received after </a:t>
            </a:r>
            <a:r>
              <a:rPr lang="en-US" sz="2200" dirty="0" smtClean="0">
                <a:solidFill>
                  <a:schemeClr val="tx1"/>
                </a:solidFill>
              </a:rPr>
              <a:t>February 2014</a:t>
            </a:r>
          </a:p>
          <a:p>
            <a:pPr>
              <a:spcBef>
                <a:spcPts val="8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Develop a simple and comprehensive tracking system for trainees</a:t>
            </a:r>
          </a:p>
          <a:p>
            <a:pPr marL="850900" lvl="3" indent="-336550">
              <a:spcBef>
                <a:spcPts val="200"/>
              </a:spcBef>
            </a:pPr>
            <a:r>
              <a:rPr lang="en-US" dirty="0" smtClean="0"/>
              <a:t>Automate training grant tables to include structured data</a:t>
            </a:r>
          </a:p>
          <a:p>
            <a:pPr marL="850900" lvl="3" indent="-336550">
              <a:spcBef>
                <a:spcPts val="200"/>
              </a:spcBef>
            </a:pPr>
            <a:r>
              <a:rPr lang="en-US" dirty="0" smtClean="0"/>
              <a:t>Develop SciENCV</a:t>
            </a:r>
          </a:p>
          <a:p>
            <a:pPr marL="850900" lvl="3" indent="-336550">
              <a:spcBef>
                <a:spcPts val="200"/>
              </a:spcBef>
            </a:pPr>
            <a:r>
              <a:rPr lang="en-US" dirty="0" smtClean="0"/>
              <a:t>Incorporate unique identifier</a:t>
            </a:r>
          </a:p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Initiate discussion with the community to assess NIH support of faculty salary – developing pilot survey </a:t>
            </a:r>
          </a:p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Create functional unit at NIH to assess the biomedical research workforce</a:t>
            </a:r>
          </a:p>
          <a:p>
            <a:pPr>
              <a:spcBef>
                <a:spcPts val="600"/>
              </a:spcBef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23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981200"/>
            <a:ext cx="7543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Diversity: The Challenges We Must Solve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6011613"/>
            <a:ext cx="7277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acd.od.nih.gov/06142012_DBR_ExecSummary.pdf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24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Diversity: The Challenges We Must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2973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 smtClean="0">
                <a:latin typeface="Calibri"/>
                <a:cs typeface="Calibri"/>
              </a:rPr>
              <a:t>Time:</a:t>
            </a:r>
            <a:r>
              <a:rPr lang="en-US" sz="2800" dirty="0" smtClean="0">
                <a:latin typeface="Calibri"/>
                <a:cs typeface="Calibri"/>
              </a:rPr>
              <a:t> no one set of initiatives will diversify NIH-funded workforce overnight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latin typeface="Calibri"/>
                <a:cs typeface="Calibri"/>
              </a:rPr>
              <a:t>Mistrust:</a:t>
            </a:r>
            <a:r>
              <a:rPr lang="en-US" sz="2800" dirty="0" smtClean="0">
                <a:latin typeface="Calibri"/>
                <a:cs typeface="Calibri"/>
              </a:rPr>
              <a:t> we must gain trust within many communities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latin typeface="Calibri"/>
                <a:cs typeface="Calibri"/>
              </a:rPr>
              <a:t>Develop partners: </a:t>
            </a:r>
            <a:r>
              <a:rPr lang="en-US" sz="2800" dirty="0" smtClean="0">
                <a:latin typeface="Calibri"/>
                <a:cs typeface="Calibri"/>
              </a:rPr>
              <a:t>success will require collaboration and cooperation of extramural partners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72100"/>
            <a:ext cx="9144000" cy="13355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alibri"/>
                <a:cs typeface="Calibri"/>
              </a:rPr>
              <a:t>Diversifying the NIH-funded workforce and ensuring </a:t>
            </a:r>
            <a:r>
              <a:rPr lang="en-US" sz="2600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600" dirty="0" smtClean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lang="en-US" sz="2600" dirty="0">
                <a:solidFill>
                  <a:schemeClr val="bg1"/>
                </a:solidFill>
                <a:latin typeface="Calibri"/>
                <a:cs typeface="Calibri"/>
              </a:rPr>
              <a:t>fairness of the peer review system are collective responsibilities across </a:t>
            </a:r>
            <a:r>
              <a:rPr lang="en-US" sz="2600" dirty="0" smtClean="0">
                <a:solidFill>
                  <a:schemeClr val="bg1"/>
                </a:solidFill>
                <a:latin typeface="Calibri"/>
                <a:cs typeface="Calibri"/>
              </a:rPr>
              <a:t>NIH</a:t>
            </a:r>
            <a:endParaRPr lang="en-US"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bg1"/>
                </a:solidFill>
              </a:rPr>
              <a:t>25</a:t>
            </a:fld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Diversity Initiative: Overarching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/>
                <a:cs typeface="Calibri"/>
              </a:rPr>
              <a:t>Four interrelated approaches will be implemented:</a:t>
            </a:r>
          </a:p>
          <a:p>
            <a:pPr marL="568325" indent="-333375"/>
            <a:r>
              <a:rPr lang="en-US" sz="2600" dirty="0" smtClean="0">
                <a:latin typeface="Calibri"/>
                <a:cs typeface="Calibri"/>
              </a:rPr>
              <a:t>NIH 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Bu</a:t>
            </a:r>
            <a:r>
              <a:rPr lang="en-US" sz="2600" dirty="0">
                <a:latin typeface="Calibri"/>
                <a:cs typeface="Calibri"/>
              </a:rPr>
              <a:t>ilding 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lang="en-US" sz="2600" dirty="0">
                <a:latin typeface="Calibri"/>
                <a:cs typeface="Calibri"/>
              </a:rPr>
              <a:t>nfrastructure 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lang="en-US" sz="2600" dirty="0">
                <a:latin typeface="Calibri"/>
                <a:cs typeface="Calibri"/>
              </a:rPr>
              <a:t>eading to 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lang="en-US" sz="2600" dirty="0">
                <a:latin typeface="Calibri"/>
                <a:cs typeface="Calibri"/>
              </a:rPr>
              <a:t>iversity (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BUILD</a:t>
            </a:r>
            <a:r>
              <a:rPr lang="en-US" sz="2600" dirty="0">
                <a:latin typeface="Calibri"/>
                <a:cs typeface="Calibri"/>
              </a:rPr>
              <a:t>) Program </a:t>
            </a:r>
          </a:p>
          <a:p>
            <a:pPr marL="568325" indent="-333375"/>
            <a:r>
              <a:rPr lang="en-US" sz="2600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600" dirty="0" smtClean="0">
                <a:latin typeface="Calibri"/>
                <a:cs typeface="Calibri"/>
              </a:rPr>
              <a:t>ational 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lang="en-US" sz="2600" dirty="0">
                <a:latin typeface="Calibri"/>
                <a:cs typeface="Calibri"/>
              </a:rPr>
              <a:t>esearch 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lang="en-US" sz="2600" dirty="0">
                <a:latin typeface="Calibri"/>
                <a:cs typeface="Calibri"/>
              </a:rPr>
              <a:t>entoring 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etwork (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NRMN</a:t>
            </a:r>
            <a:r>
              <a:rPr lang="en-US" sz="2600" dirty="0">
                <a:latin typeface="Calibri"/>
                <a:cs typeface="Calibri"/>
              </a:rPr>
              <a:t>)</a:t>
            </a:r>
          </a:p>
          <a:p>
            <a:pPr marL="568325" indent="-333375"/>
            <a:r>
              <a:rPr lang="en-US" sz="2600" dirty="0">
                <a:latin typeface="Calibri"/>
                <a:cs typeface="Calibri"/>
              </a:rPr>
              <a:t>Ensuring Fairness in Peer Review</a:t>
            </a:r>
          </a:p>
          <a:p>
            <a:pPr marL="568325" indent="-333375"/>
            <a:r>
              <a:rPr lang="en-US" sz="2600" dirty="0">
                <a:latin typeface="Calibri"/>
                <a:cs typeface="Calibri"/>
              </a:rPr>
              <a:t>Increased Engagement by all NIH Leadership </a:t>
            </a:r>
            <a:r>
              <a:rPr lang="en-US" sz="2600" dirty="0" smtClean="0">
                <a:latin typeface="Calibri"/>
                <a:cs typeface="Calibri"/>
              </a:rPr>
              <a:t>– Create Steering Committee WG on Diversity and Recruit </a:t>
            </a:r>
            <a:r>
              <a:rPr lang="en-US" sz="2600" dirty="0">
                <a:latin typeface="Calibri"/>
                <a:cs typeface="Calibri"/>
              </a:rPr>
              <a:t>Chief Officer for Scientific Workforce Diversity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26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Furthering the NIH Mission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600200"/>
            <a:ext cx="8229600" cy="45259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Enhancing the translation of data into knowledge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Big Data to Knowledge (BD2K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Reproducibility activities and pilot programs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00050" lvl="2" indent="0">
              <a:buNone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Accelerating development of in-depth understanding of human brain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BRAIN Initiative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Ensuring a robust and diverse biomedical workforce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Biomedical Workforce and Diversity Initiatives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Supporting the best science through a dynamic and efficient peer review system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27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Improving the NIH Systems for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Reviewing and Awarding Grants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28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848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Brief Background on Peer Review 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800" dirty="0" smtClean="0"/>
              <a:t>Ongoing Efforts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800" dirty="0" smtClean="0"/>
              <a:t>New Charge to the SMRB</a:t>
            </a:r>
          </a:p>
        </p:txBody>
      </p:sp>
    </p:spTree>
    <p:extLst>
      <p:ext uri="{BB962C8B-B14F-4D97-AF65-F5344CB8AC3E}">
        <p14:creationId xmlns:p14="http://schemas.microsoft.com/office/powerpoint/2010/main" val="16548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Improving the NIH Systems for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Reviewing and Awarding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848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Brief Background on Peer Review</a:t>
            </a:r>
          </a:p>
          <a:p>
            <a:pPr lvl="1"/>
            <a:r>
              <a:rPr lang="en-US" sz="2400" dirty="0" smtClean="0"/>
              <a:t>Origins, Scope, and Core Values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Ongoing Efforts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New Charge to the SMRB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29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Furthering the NIH Mission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600200"/>
            <a:ext cx="8229600" cy="45259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Enhancing the translation of data into knowledge</a:t>
            </a:r>
          </a:p>
          <a:p>
            <a:pPr lvl="1"/>
            <a:r>
              <a:rPr lang="en-US" sz="2400" dirty="0"/>
              <a:t>Big Data to Knowledge (BD2K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Reproducibility activities and pilot programs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00050" lvl="2" indent="0">
              <a:buNone/>
            </a:pPr>
            <a:r>
              <a:rPr lang="en-US" sz="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Accelerating development of in-depth understanding of human brain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BRAIN Initiative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Ensuring a robust and diverse biomedical workforce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Biomedical Workforce and Diversity Initiatives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Supporting the best science through a dynamic and efficient peer review system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NIH Review and Award Process: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Fundamental to the NIH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/>
              <a:t>The NIH two-tier review system is the foundation on which the agency’s funding of extramural research is based.  </a:t>
            </a:r>
            <a:endParaRPr lang="en-US" sz="2800" dirty="0" smtClean="0"/>
          </a:p>
          <a:p>
            <a:r>
              <a:rPr lang="en-US" sz="2800" dirty="0" smtClean="0"/>
              <a:t>The majority of the NIH budget goes to extramural research grants.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is vital that NIH </a:t>
            </a:r>
            <a:r>
              <a:rPr lang="en-US" sz="2800" dirty="0" smtClean="0"/>
              <a:t>continue to innovate and optimize </a:t>
            </a:r>
            <a:r>
              <a:rPr lang="en-US" sz="2800" dirty="0"/>
              <a:t>the process by which grant applications are submitted, </a:t>
            </a:r>
            <a:r>
              <a:rPr lang="en-US" sz="2800" dirty="0" smtClean="0"/>
              <a:t>reviewed</a:t>
            </a:r>
            <a:r>
              <a:rPr lang="en-US" sz="2800" dirty="0"/>
              <a:t>, processed, and </a:t>
            </a:r>
            <a:r>
              <a:rPr lang="en-US" sz="2800" dirty="0" smtClean="0"/>
              <a:t>awarded.</a:t>
            </a:r>
            <a:endParaRPr lang="en-US" sz="28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30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315200" cy="4495800"/>
          </a:xfrm>
        </p:spPr>
        <p:txBody>
          <a:bodyPr numCol="1">
            <a:normAutofit/>
          </a:bodyPr>
          <a:lstStyle/>
          <a:p>
            <a:r>
              <a:rPr lang="en-US" sz="2800" dirty="0" smtClean="0"/>
              <a:t>Each year, NIH:</a:t>
            </a:r>
          </a:p>
          <a:p>
            <a:pPr lvl="1"/>
            <a:r>
              <a:rPr lang="en-US" sz="2400" dirty="0"/>
              <a:t>Issues 1,000 – 1,100 Funding Opportunity Announcements </a:t>
            </a:r>
          </a:p>
          <a:p>
            <a:pPr lvl="1"/>
            <a:r>
              <a:rPr lang="en-US" sz="2400" dirty="0"/>
              <a:t>Reviews 70,000 – 80,000 applications</a:t>
            </a:r>
          </a:p>
          <a:p>
            <a:pPr lvl="1"/>
            <a:r>
              <a:rPr lang="en-US" sz="2400" dirty="0"/>
              <a:t>Recruits ~22,500 reviewers (average = two review meetings per reviewer)</a:t>
            </a:r>
          </a:p>
          <a:p>
            <a:pPr lvl="1"/>
            <a:r>
              <a:rPr lang="en-US" sz="2400" dirty="0"/>
              <a:t>Runs ~2500 meetings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NIH Review and Award Process: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Scope of NIH Peer Review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31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316065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Public Health Service Act (Sec. 492 [289a]) requires the technical and scientific peer review of applications for grants and contracts</a:t>
            </a:r>
          </a:p>
          <a:p>
            <a:pPr lvl="1">
              <a:spcBef>
                <a:spcPts val="670"/>
              </a:spcBef>
            </a:pPr>
            <a:r>
              <a:rPr lang="en-US" sz="2400" dirty="0" smtClean="0"/>
              <a:t>Requires the reviewing entity be provided with a written description of the research under review</a:t>
            </a:r>
          </a:p>
          <a:p>
            <a:pPr lvl="1">
              <a:spcBef>
                <a:spcPts val="670"/>
              </a:spcBef>
            </a:pPr>
            <a:r>
              <a:rPr lang="en-US" sz="2400" dirty="0" smtClean="0"/>
              <a:t>The reviewing entity provides the advisory council with this description and the results of the review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NIH Review and Award Process: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Origins of NIH Peer Review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32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705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Federal regulation at </a:t>
            </a:r>
            <a:r>
              <a:rPr lang="en-US" sz="2800" dirty="0" smtClean="0">
                <a:hlinkClick r:id="rId2"/>
              </a:rPr>
              <a:t>42 CFR 52h </a:t>
            </a:r>
            <a:r>
              <a:rPr lang="en-US" sz="2800" dirty="0" smtClean="0"/>
              <a:t>“</a:t>
            </a:r>
            <a:r>
              <a:rPr lang="en-US" sz="2800" dirty="0"/>
              <a:t>Scientific Peer Review of </a:t>
            </a:r>
            <a:r>
              <a:rPr lang="en-US" sz="2800" dirty="0" smtClean="0"/>
              <a:t>Research Grant </a:t>
            </a:r>
            <a:r>
              <a:rPr lang="en-US" sz="2800" dirty="0"/>
              <a:t>Applications and Research </a:t>
            </a:r>
            <a:r>
              <a:rPr lang="en-US" sz="2800" dirty="0" smtClean="0"/>
              <a:t>and Development </a:t>
            </a:r>
            <a:r>
              <a:rPr lang="en-US" sz="2800" dirty="0"/>
              <a:t>Contract </a:t>
            </a:r>
            <a:r>
              <a:rPr lang="en-US" sz="2800" dirty="0" smtClean="0"/>
              <a:t>Projects”</a:t>
            </a:r>
          </a:p>
          <a:p>
            <a:pPr lvl="1"/>
            <a:r>
              <a:rPr lang="en-US" sz="2400" dirty="0" smtClean="0"/>
              <a:t>Invokes the Federal Advisory Committee Act</a:t>
            </a:r>
          </a:p>
          <a:p>
            <a:pPr lvl="1"/>
            <a:r>
              <a:rPr lang="en-US" sz="2400" dirty="0" smtClean="0"/>
              <a:t>Defines the membership of review groups and expertise</a:t>
            </a:r>
          </a:p>
          <a:p>
            <a:pPr lvl="1"/>
            <a:r>
              <a:rPr lang="en-US" sz="2400" dirty="0" smtClean="0"/>
              <a:t>Defines conflicts of interest for reviewers</a:t>
            </a:r>
          </a:p>
          <a:p>
            <a:pPr lvl="1"/>
            <a:r>
              <a:rPr lang="en-US" sz="2400" dirty="0" smtClean="0"/>
              <a:t>Outlines review criteria for research projects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NIH Review and Award Process: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Origins of NIH Peer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Review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(cont.)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33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NIH Review and Award Process: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Core Values of NIH 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600200"/>
            <a:ext cx="7924800" cy="2362200"/>
          </a:xfrm>
        </p:spPr>
        <p:txBody>
          <a:bodyPr numCol="2" spcCol="365760">
            <a:normAutofit/>
          </a:bodyPr>
          <a:lstStyle/>
          <a:p>
            <a:r>
              <a:rPr lang="en-US" dirty="0" smtClean="0"/>
              <a:t>Expert assessment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Impartiality</a:t>
            </a:r>
          </a:p>
          <a:p>
            <a:r>
              <a:rPr lang="en-US" dirty="0" smtClean="0"/>
              <a:t>Fairness</a:t>
            </a:r>
          </a:p>
          <a:p>
            <a:r>
              <a:rPr lang="en-US" dirty="0" smtClean="0"/>
              <a:t>Confidentiality</a:t>
            </a:r>
          </a:p>
          <a:p>
            <a:r>
              <a:rPr lang="en-US" dirty="0" smtClean="0"/>
              <a:t>Integrity</a:t>
            </a:r>
          </a:p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5791200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*See </a:t>
            </a:r>
            <a:r>
              <a:rPr lang="en-US" sz="2200" dirty="0" smtClean="0">
                <a:hlinkClick r:id="rId3"/>
              </a:rPr>
              <a:t>NIH Peer Review</a:t>
            </a:r>
            <a:r>
              <a:rPr lang="en-US" sz="2200" dirty="0" smtClean="0"/>
              <a:t>: Grants and Cooperative Agreements</a:t>
            </a:r>
            <a:endParaRPr lang="en-US" sz="22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34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81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Continuous Review of Peer Review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6239934"/>
            <a:ext cx="4116388" cy="639762"/>
          </a:xfrm>
        </p:spPr>
        <p:txBody>
          <a:bodyPr>
            <a:noAutofit/>
          </a:bodyPr>
          <a:lstStyle/>
          <a:p>
            <a:endParaRPr lang="en-US" sz="1000" b="0" dirty="0" smtClean="0">
              <a:hlinkClick r:id="rId2"/>
            </a:endParaRPr>
          </a:p>
          <a:p>
            <a:endParaRPr lang="en-US" sz="1000" b="0" dirty="0">
              <a:hlinkClick r:id="rId2"/>
            </a:endParaRPr>
          </a:p>
          <a:p>
            <a:endParaRPr lang="en-US" sz="1000" b="0" dirty="0" smtClean="0">
              <a:hlinkClick r:id=""/>
            </a:endParaRPr>
          </a:p>
          <a:p>
            <a:r>
              <a:rPr lang="en-US" sz="1000" b="0" dirty="0" smtClean="0">
                <a:hlinkClick r:id=""/>
              </a:rPr>
              <a:t>http</a:t>
            </a:r>
            <a:r>
              <a:rPr lang="en-US" sz="1000" b="0" dirty="0">
                <a:hlinkClick r:id="rId2"/>
              </a:rPr>
              <a:t>://enhancing-peer-review.nih.gov/docs/Enhancing_Peer_Review_Report_2012.</a:t>
            </a:r>
            <a:r>
              <a:rPr lang="en-US" sz="1000" b="0" dirty="0" smtClean="0">
                <a:hlinkClick r:id="rId2"/>
              </a:rPr>
              <a:t>pdf</a:t>
            </a:r>
            <a:endParaRPr lang="en-US" sz="1000" b="0" dirty="0" smtClean="0"/>
          </a:p>
          <a:p>
            <a:endParaRPr lang="en-US" sz="1000" b="0" dirty="0"/>
          </a:p>
        </p:txBody>
      </p:sp>
      <p:pic>
        <p:nvPicPr>
          <p:cNvPr id="12" name="Picture 11" descr="enhancing peer review report may 201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7" y="1664022"/>
            <a:ext cx="3551219" cy="44621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14" descr="survey satisfacti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75" y="1520255"/>
            <a:ext cx="3958625" cy="521208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35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Continuous Review of Peer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Review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(cont.)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343400" y="6324600"/>
            <a:ext cx="4419600" cy="381000"/>
          </a:xfrm>
        </p:spPr>
        <p:txBody>
          <a:bodyPr>
            <a:normAutofit/>
          </a:bodyPr>
          <a:lstStyle/>
          <a:p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acd.od.nih.gov/06142012_DBR_ExecSummary.pdf</a:t>
            </a:r>
            <a:endParaRPr lang="en-US" sz="13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2084696"/>
            <a:ext cx="8229601" cy="3951288"/>
          </a:xfrm>
        </p:spPr>
        <p:txBody>
          <a:bodyPr>
            <a:no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NIH should establish a WG of the ACD comprised of experts in behavioral and social sciences and studies of diversity with a special focus on determining and combating real or perceived biases in the NIH peer review system (Recommendation #9)</a:t>
            </a:r>
          </a:p>
          <a:p>
            <a:endParaRPr lang="en-US" sz="500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NIH should first, pilot different forms of validated implicit bias/diversity awareness training for NIH scientific review officers and program officers to determine the most efficacious approaches. Once the best training approaches have been identified with NIH staff, pilot these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programs </a:t>
            </a:r>
            <a:r>
              <a:rPr lang="en-US" dirty="0">
                <a:ea typeface="ＭＳ Ｐゴシック" charset="0"/>
                <a:cs typeface="ＭＳ Ｐゴシック" charset="0"/>
              </a:rPr>
              <a:t>with members of study sections to ascertain if their value is sustained. If they are, provide to all study section members (Recommendation #10)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1" y="1488744"/>
            <a:ext cx="8991599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700" dirty="0" smtClean="0"/>
              <a:t>ACD Working Group on </a:t>
            </a:r>
          </a:p>
          <a:p>
            <a:pPr algn="ctr">
              <a:spcBef>
                <a:spcPts val="0"/>
              </a:spcBef>
            </a:pPr>
            <a:r>
              <a:rPr lang="en-US" sz="2700" dirty="0" smtClean="0"/>
              <a:t>Diversity in the Biomedical Research Workforce </a:t>
            </a:r>
            <a:endParaRPr lang="en-US" sz="27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6858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36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Improving the NIH Systems for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Reviewing and Awarding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Brief Background on Peer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Review</a:t>
            </a:r>
            <a:endParaRPr lang="en-US" sz="900" dirty="0"/>
          </a:p>
          <a:p>
            <a:r>
              <a:rPr lang="en-US" sz="2800" dirty="0" smtClean="0"/>
              <a:t>Ongoing efforts</a:t>
            </a:r>
          </a:p>
          <a:p>
            <a:pPr lvl="1"/>
            <a:r>
              <a:rPr lang="en-US" sz="2400" dirty="0" smtClean="0"/>
              <a:t>Develop new approaches for ensuring that NIH peer review is a dynamic process responsive to important and emerging scientific trends and opportunities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New charge to the SMRB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37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3999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Current NIH Efforts to </a:t>
            </a:r>
            <a:r>
              <a:rPr lang="en-US" dirty="0" smtClean="0"/>
              <a:t>Enhance </a:t>
            </a:r>
            <a:r>
              <a:rPr lang="en-US" dirty="0"/>
              <a:t>the Responsiveness of Peer Review to </a:t>
            </a:r>
            <a:r>
              <a:rPr lang="en-US" dirty="0" smtClean="0"/>
              <a:t>Emerging </a:t>
            </a:r>
            <a:r>
              <a:rPr lang="en-US" dirty="0"/>
              <a:t>Scientific Opportunity 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smtClean="0">
                <a:latin typeface="Calibri" charset="0"/>
                <a:ea typeface="ＭＳ Ｐゴシック" charset="0"/>
                <a:cs typeface="ＭＳ Ｐゴシック" charset="0"/>
              </a:rPr>
              <a:t>In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January </a:t>
            </a:r>
            <a:r>
              <a:rPr lang="en-US" altLang="ja-JP" sz="2800" dirty="0" smtClean="0">
                <a:latin typeface="Calibri" charset="0"/>
                <a:ea typeface="ＭＳ Ｐゴシック" charset="0"/>
                <a:cs typeface="ＭＳ Ｐゴシック" charset="0"/>
              </a:rPr>
              <a:t>2013, the NIH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Director </a:t>
            </a:r>
            <a:r>
              <a:rPr lang="en-US" altLang="ja-JP" sz="2800" dirty="0" smtClean="0">
                <a:latin typeface="Calibri" charset="0"/>
                <a:ea typeface="ＭＳ Ｐゴシック" charset="0"/>
                <a:cs typeface="ＭＳ Ｐゴシック" charset="0"/>
              </a:rPr>
              <a:t>convened a team of NIH experts to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>
              <a:buNone/>
            </a:pPr>
            <a:endParaRPr lang="en-US" sz="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Develop methods for identifying </a:t>
            </a:r>
            <a:r>
              <a:rPr lang="en-US" sz="2400" dirty="0">
                <a:latin typeface="Calibri" charset="0"/>
                <a:ea typeface="ＭＳ Ｐゴシック" charset="0"/>
              </a:rPr>
              <a:t>emergent, highly active,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areas </a:t>
            </a:r>
            <a:r>
              <a:rPr lang="en-US" sz="2400" dirty="0">
                <a:latin typeface="Calibri" charset="0"/>
                <a:ea typeface="ＭＳ Ｐゴシック" charset="0"/>
              </a:rPr>
              <a:t>of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science as well as those areas </a:t>
            </a:r>
            <a:r>
              <a:rPr lang="en-US" sz="2400" dirty="0">
                <a:latin typeface="Calibri" charset="0"/>
                <a:ea typeface="ＭＳ Ｐゴシック" charset="0"/>
              </a:rPr>
              <a:t>that may have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stagnated</a:t>
            </a:r>
          </a:p>
          <a:p>
            <a:pPr marL="457200" lvl="1" indent="0">
              <a:buNone/>
            </a:pPr>
            <a:endParaRPr lang="en-US" sz="8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R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ecommend </a:t>
            </a:r>
            <a:r>
              <a:rPr lang="en-US" sz="2400" dirty="0">
                <a:latin typeface="Calibri" charset="0"/>
                <a:ea typeface="ＭＳ Ｐゴシック" charset="0"/>
              </a:rPr>
              <a:t>approaches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for coupling </a:t>
            </a:r>
            <a:r>
              <a:rPr lang="en-US" sz="2400" dirty="0">
                <a:latin typeface="Calibri" charset="0"/>
                <a:ea typeface="ＭＳ Ｐゴシック" charset="0"/>
              </a:rPr>
              <a:t>the </a:t>
            </a:r>
            <a:r>
              <a:rPr lang="ja-JP" altLang="en-US" sz="2400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state</a:t>
            </a:r>
            <a:r>
              <a:rPr lang="ja-JP" altLang="en-US" sz="2400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 of scientific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fields with study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section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organization in order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to yield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a dynamic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system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responsive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to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scientific trends</a:t>
            </a:r>
            <a:endParaRPr lang="en-US" altLang="ja-JP" sz="2400" dirty="0">
              <a:latin typeface="Calibri" charset="0"/>
              <a:ea typeface="ＭＳ Ｐゴシック" charset="0"/>
            </a:endParaRPr>
          </a:p>
          <a:p>
            <a:pPr lvl="1">
              <a:buFont typeface="Arial" charset="0"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1800" dirty="0"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38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Improving the NIH Systems for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Reviewing and Awarding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Brief Background on peer review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Ongoing effort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800" dirty="0" smtClean="0"/>
              <a:t>New charge to the SMRB</a:t>
            </a:r>
          </a:p>
          <a:p>
            <a:pPr lvl="1"/>
            <a:r>
              <a:rPr lang="en-US" sz="2400" dirty="0" smtClean="0"/>
              <a:t>Complementary to, but distinct from, the ongoing effort</a:t>
            </a:r>
          </a:p>
          <a:p>
            <a:pPr lvl="2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Will need to ensure that both groups are kept abreast of each other’s activities  </a:t>
            </a:r>
          </a:p>
          <a:p>
            <a:pPr lvl="2"/>
            <a:r>
              <a:rPr lang="en-US" dirty="0" smtClean="0"/>
              <a:t>Focused on streamlining and shortening the process while maintaining high quality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39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54590"/>
            <a:ext cx="9144000" cy="114081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Myriad Data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Types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9334" y="3365540"/>
            <a:ext cx="3752144" cy="1188720"/>
            <a:chOff x="4611764" y="1723362"/>
            <a:chExt cx="3752144" cy="1188720"/>
          </a:xfrm>
        </p:grpSpPr>
        <p:pic>
          <p:nvPicPr>
            <p:cNvPr id="6" name="Picture 38" descr="C:\Users\egreen\Desktop\Images for Slides\head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129" y="1723362"/>
              <a:ext cx="1330779" cy="1188720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3" descr="C:\Users\egreen\Desktop\Images for Slides\Cell Division Micrograph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11764" y="1723362"/>
              <a:ext cx="2276692" cy="1188720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146384" y="2715280"/>
            <a:ext cx="342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Other ‘Omic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3360" y="4505980"/>
            <a:ext cx="250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Imaging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08037" y="4505980"/>
            <a:ext cx="250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Phenotypic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08037" y="6334780"/>
            <a:ext cx="250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Clinical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089648" y="3365540"/>
            <a:ext cx="3540871" cy="1188720"/>
            <a:chOff x="-3730492" y="4420500"/>
            <a:chExt cx="3540871" cy="1188720"/>
          </a:xfrm>
        </p:grpSpPr>
        <p:pic>
          <p:nvPicPr>
            <p:cNvPr id="1026" name="Picture 2" descr="http://bloodpressure-machine.com/wp-content/uploads/2012/08/blood-pressure-measurement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730492" y="4420500"/>
              <a:ext cx="1571519" cy="1188720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sciencephoto.com/image/203746/350wm/F0027812-Height_measurement-SPL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95399" y="4420500"/>
              <a:ext cx="1805778" cy="1188720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070485" y="5183505"/>
            <a:ext cx="3579196" cy="1188720"/>
            <a:chOff x="5041132" y="4420500"/>
            <a:chExt cx="3730992" cy="118872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132" y="4420500"/>
              <a:ext cx="1789476" cy="118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603" y="4420500"/>
              <a:ext cx="1782521" cy="118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5087677" y="1546265"/>
            <a:ext cx="3544813" cy="1188720"/>
            <a:chOff x="422382" y="1713777"/>
            <a:chExt cx="3544813" cy="11887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974" y="1713777"/>
              <a:ext cx="1820221" cy="118872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C:\Users\egreen\Desktop\Myriad Data Slide\fragment_spec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82" y="1713777"/>
              <a:ext cx="1560423" cy="1188720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15241" y="1546265"/>
            <a:ext cx="3760330" cy="1188720"/>
            <a:chOff x="195082" y="274031"/>
            <a:chExt cx="3760330" cy="1188720"/>
          </a:xfrm>
        </p:grpSpPr>
        <p:pic>
          <p:nvPicPr>
            <p:cNvPr id="15" name="Picture 14" descr="IL-4 IL-13 IL-5 Locus.pdf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756" y="274031"/>
              <a:ext cx="1813656" cy="118872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 descr="C:\Users\egreen\Desktop\Myriad Data Slide\136160031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82" y="274031"/>
              <a:ext cx="1782430" cy="1188720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31982" y="5183505"/>
            <a:ext cx="3726849" cy="1188720"/>
            <a:chOff x="583400" y="4340329"/>
            <a:chExt cx="3726849" cy="1188720"/>
          </a:xfrm>
        </p:grpSpPr>
        <p:pic>
          <p:nvPicPr>
            <p:cNvPr id="1027" name="Picture 3" descr="C:\Users\egreen\Desktop\Myriad Data Slide\86486562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391" y="4340329"/>
              <a:ext cx="1781858" cy="1188720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egreen\Desktop\Myriad Data Slide\136265152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00" y="4340329"/>
              <a:ext cx="1782430" cy="1188720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143360" y="2715280"/>
            <a:ext cx="250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Genomic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43360" y="6334780"/>
            <a:ext cx="250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Exposure</a:t>
            </a:r>
            <a:endParaRPr lang="en-US" sz="2800" b="1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4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169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Today, the research enterprise faces additional challenges due to economic constraints that have resulted in decreases in application success </a:t>
            </a:r>
            <a:r>
              <a:rPr lang="en-US" sz="2800" dirty="0" smtClean="0"/>
              <a:t>rates</a:t>
            </a:r>
          </a:p>
          <a:p>
            <a:pPr marL="0" indent="0">
              <a:buNone/>
            </a:pPr>
            <a:r>
              <a:rPr lang="en-US" sz="800" dirty="0" smtClean="0"/>
              <a:t>  </a:t>
            </a:r>
          </a:p>
          <a:p>
            <a:r>
              <a:rPr lang="en-US" sz="2800" dirty="0" smtClean="0"/>
              <a:t>At </a:t>
            </a:r>
            <a:r>
              <a:rPr lang="en-US" sz="2800" dirty="0"/>
              <a:t>the same time, advances in technology may be capitalized on to improve overall efficiency and effectiveness in the grant awarding </a:t>
            </a:r>
            <a:r>
              <a:rPr lang="en-US" sz="2800" dirty="0" smtClean="0"/>
              <a:t>process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NIH Review and Award Process: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Challenges and Opportunities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40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NIH Review and Award Process: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Charge to the SMRB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NIH requests that the SMRB recommend ways to further optimize the process of reviewing and awarding grants.  </a:t>
            </a:r>
            <a:endParaRPr lang="en-US" sz="28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addressing this charge, the </a:t>
            </a:r>
            <a:r>
              <a:rPr lang="en-US" sz="2800" dirty="0" smtClean="0"/>
              <a:t>scope of the SMRB deliberations should focus on ways in which NIH </a:t>
            </a:r>
            <a:r>
              <a:rPr lang="en-US" sz="2800" dirty="0"/>
              <a:t>can</a:t>
            </a:r>
            <a:r>
              <a:rPr lang="en-US" sz="2800" dirty="0" smtClean="0"/>
              <a:t>:</a:t>
            </a:r>
            <a:endParaRPr lang="en-US" sz="2800" dirty="0"/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Streamline </a:t>
            </a:r>
            <a:r>
              <a:rPr lang="en-US" sz="2400" dirty="0"/>
              <a:t>the grant-making process and shorten the length of time from application to allocation of funds, and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Address </a:t>
            </a:r>
            <a:r>
              <a:rPr lang="en-US" sz="2400" dirty="0"/>
              <a:t>the administrative burden on applicants and their institutions, scientific reviewers, Council members, and NIH staff while maintaining a high-quality review </a:t>
            </a:r>
            <a:r>
              <a:rPr lang="en-US" sz="2400" dirty="0" smtClean="0"/>
              <a:t>process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41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NIH requests that the SMRB </a:t>
            </a:r>
            <a:r>
              <a:rPr lang="en-US" sz="2800" dirty="0" smtClean="0"/>
              <a:t>provide: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600" dirty="0" smtClean="0"/>
              <a:t>Recommended </a:t>
            </a:r>
            <a:r>
              <a:rPr lang="en-US" sz="2600" dirty="0"/>
              <a:t>strategies and options for improving the process (i.e., streamlining procedures, shortening time frames, reducing burden) as well as the rationale for these recommendations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NIH Review and Award Process: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Charge to the SMRB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(cont.)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42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94636"/>
              </p:ext>
            </p:extLst>
          </p:nvPr>
        </p:nvGraphicFramePr>
        <p:xfrm>
          <a:off x="152400" y="457200"/>
          <a:ext cx="8657545" cy="630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Daily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Users - NCBI Web Site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5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Data and Informatics Working Group of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Advisory Committee to the NIH Director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95800" cy="5223588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spcBef>
                <a:spcPts val="700"/>
              </a:spcBef>
              <a:spcAft>
                <a:spcPct val="0"/>
              </a:spcAft>
              <a:buSzPct val="95000"/>
              <a:buNone/>
            </a:pPr>
            <a:r>
              <a:rPr lang="en-US" sz="3800" dirty="0" smtClean="0">
                <a:cs typeface="Arial" pitchFamily="34" charset="0"/>
              </a:rPr>
              <a:t>Major Themes in Report: </a:t>
            </a:r>
          </a:p>
          <a:p>
            <a:pPr marL="339725" indent="-225425"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sz="3200" dirty="0" smtClean="0">
                <a:cs typeface="Arial" pitchFamily="34" charset="0"/>
              </a:rPr>
              <a:t>At </a:t>
            </a:r>
            <a:r>
              <a:rPr lang="en-US" sz="3200" dirty="0">
                <a:cs typeface="Arial" pitchFamily="34" charset="0"/>
              </a:rPr>
              <a:t>a pivotal point:</a:t>
            </a:r>
          </a:p>
          <a:p>
            <a:pPr lvl="1" fontAlgn="base">
              <a:spcAft>
                <a:spcPct val="0"/>
              </a:spcAft>
              <a:buSzPct val="95000"/>
            </a:pPr>
            <a:r>
              <a:rPr lang="en-US" sz="3200" dirty="0">
                <a:cs typeface="Arial" pitchFamily="34" charset="0"/>
              </a:rPr>
              <a:t>At risk of failing to capitalize on technology advances</a:t>
            </a:r>
          </a:p>
          <a:p>
            <a:pPr marL="457200" lvl="3" indent="0" fontAlgn="base">
              <a:spcAft>
                <a:spcPct val="0"/>
              </a:spcAft>
              <a:buSzPct val="95000"/>
            </a:pPr>
            <a:endParaRPr lang="en-US" sz="800" i="1" dirty="0">
              <a:cs typeface="Arial" pitchFamily="34" charset="0"/>
            </a:endParaRPr>
          </a:p>
          <a:p>
            <a:pPr marL="339725" indent="-225425"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sz="3200" dirty="0">
                <a:cs typeface="Arial" pitchFamily="34" charset="0"/>
              </a:rPr>
              <a:t>Cultural changes at NIH are essential</a:t>
            </a:r>
          </a:p>
          <a:p>
            <a:pPr marL="0" indent="-171450" fontAlgn="base">
              <a:spcBef>
                <a:spcPts val="700"/>
              </a:spcBef>
              <a:spcAft>
                <a:spcPct val="0"/>
              </a:spcAft>
              <a:buSzPct val="95000"/>
            </a:pPr>
            <a:endParaRPr lang="en-US" sz="1200" dirty="0">
              <a:cs typeface="Arial" pitchFamily="34" charset="0"/>
            </a:endParaRPr>
          </a:p>
          <a:p>
            <a:pPr marL="339725" indent="-225425"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sz="3200" dirty="0">
                <a:cs typeface="Arial" pitchFamily="34" charset="0"/>
              </a:rPr>
              <a:t>Aim to develop new opportunities for: </a:t>
            </a:r>
          </a:p>
          <a:p>
            <a:pPr lvl="1" fontAlgn="base">
              <a:spcAft>
                <a:spcPct val="0"/>
              </a:spcAft>
              <a:buSzPct val="95000"/>
            </a:pPr>
            <a:r>
              <a:rPr lang="en-US" sz="3200" dirty="0" smtClean="0">
                <a:cs typeface="Arial" pitchFamily="34" charset="0"/>
              </a:rPr>
              <a:t>Data </a:t>
            </a:r>
            <a:r>
              <a:rPr lang="en-US" sz="3200" dirty="0">
                <a:cs typeface="Arial" pitchFamily="34" charset="0"/>
              </a:rPr>
              <a:t>sharing</a:t>
            </a:r>
          </a:p>
          <a:p>
            <a:pPr lvl="1" fontAlgn="base">
              <a:spcAft>
                <a:spcPct val="0"/>
              </a:spcAft>
              <a:buSzPct val="95000"/>
            </a:pPr>
            <a:r>
              <a:rPr lang="en-US" sz="3200" dirty="0" smtClean="0">
                <a:cs typeface="Arial" pitchFamily="34" charset="0"/>
              </a:rPr>
              <a:t>Data </a:t>
            </a:r>
            <a:r>
              <a:rPr lang="en-US" sz="3200" dirty="0">
                <a:cs typeface="Arial" pitchFamily="34" charset="0"/>
              </a:rPr>
              <a:t>analysis</a:t>
            </a:r>
          </a:p>
          <a:p>
            <a:pPr lvl="1" fontAlgn="base">
              <a:spcAft>
                <a:spcPct val="0"/>
              </a:spcAft>
              <a:buSzPct val="95000"/>
            </a:pPr>
            <a:r>
              <a:rPr lang="en-US" sz="3200" dirty="0" smtClean="0">
                <a:cs typeface="Arial" pitchFamily="34" charset="0"/>
              </a:rPr>
              <a:t>Data </a:t>
            </a:r>
            <a:r>
              <a:rPr lang="en-US" sz="3200" dirty="0">
                <a:cs typeface="Arial" pitchFamily="34" charset="0"/>
              </a:rPr>
              <a:t>integration</a:t>
            </a:r>
          </a:p>
          <a:p>
            <a:pPr marL="400050" lvl="1" indent="0" fontAlgn="base">
              <a:spcAft>
                <a:spcPct val="0"/>
              </a:spcAft>
              <a:buSzPct val="95000"/>
            </a:pPr>
            <a:endParaRPr lang="en-US" sz="1200" dirty="0">
              <a:cs typeface="Arial" pitchFamily="34" charset="0"/>
            </a:endParaRPr>
          </a:p>
          <a:p>
            <a:pPr marL="339725" indent="-225425"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sz="3200" dirty="0">
                <a:cs typeface="Arial" pitchFamily="34" charset="0"/>
              </a:rPr>
              <a:t>Long-term NIH commitment is required</a:t>
            </a:r>
          </a:p>
          <a:p>
            <a:endParaRPr lang="en-US" dirty="0"/>
          </a:p>
        </p:txBody>
      </p:sp>
      <p:pic>
        <p:nvPicPr>
          <p:cNvPr id="6146" name="Picture 2" descr="C:\Users\egreen\Desktop\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444" y="1600200"/>
            <a:ext cx="3216508" cy="402063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5578" y="6228833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acd.od.nih.gov/diwg.htm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875" name="Picture 3" descr="H:\00_C to H_Exact_July 22 2012\Users\egreen\Desktop\Big Data Graphics\1402668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7" y="5234341"/>
            <a:ext cx="2384981" cy="15894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6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619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3"/>
          <p:cNvSpPr>
            <a:spLocks/>
          </p:cNvSpPr>
          <p:nvPr/>
        </p:nvSpPr>
        <p:spPr bwMode="auto">
          <a:xfrm>
            <a:off x="733425" y="1543050"/>
            <a:ext cx="7772400" cy="394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11163" indent="-3429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D6ECFF"/>
              </a:buClr>
              <a:buSzPct val="95000"/>
              <a:buFont typeface="Wingdings" pitchFamily="2" charset="2"/>
              <a:buChar char=""/>
            </a:pPr>
            <a:endParaRPr lang="en-US" sz="30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3400" y="1600200"/>
            <a:ext cx="7972425" cy="478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53975" eaLnBrk="0" fontAlgn="base" hangingPunct="0">
              <a:spcAft>
                <a:spcPct val="0"/>
              </a:spcAft>
              <a:buSzPct val="95000"/>
              <a:buFont typeface="+mj-lt"/>
              <a:buAutoNum type="arabicPeriod"/>
              <a:defRPr/>
            </a:pPr>
            <a:r>
              <a:rPr lang="en-US" sz="2800" dirty="0" smtClean="0"/>
              <a:t>  New NIH Leadership Position:</a:t>
            </a:r>
            <a:endParaRPr lang="en-US" sz="2800" dirty="0"/>
          </a:p>
          <a:p>
            <a:pPr marL="1098550" lvl="1" indent="-285750" fontAlgn="base">
              <a:spcBef>
                <a:spcPct val="2000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–"/>
              <a:defRPr/>
            </a:pPr>
            <a:r>
              <a:rPr lang="en-US" sz="2400" dirty="0"/>
              <a:t>Associate Director for Data Science</a:t>
            </a:r>
          </a:p>
          <a:p>
            <a:pPr marL="525463" lvl="1" eaLnBrk="0" fontAlgn="base" hangingPunct="0">
              <a:spcAft>
                <a:spcPct val="0"/>
              </a:spcAft>
              <a:buSzPct val="95000"/>
              <a:defRPr/>
            </a:pPr>
            <a:endParaRPr lang="en-US" sz="800" dirty="0"/>
          </a:p>
          <a:p>
            <a:pPr marL="582613" indent="-514350" eaLnBrk="0" fontAlgn="base" hangingPunct="0">
              <a:spcAft>
                <a:spcPct val="0"/>
              </a:spcAft>
              <a:buSzPct val="95000"/>
              <a:buFont typeface="+mj-lt"/>
              <a:buAutoNum type="arabicPeriod"/>
              <a:defRPr/>
            </a:pPr>
            <a:endParaRPr lang="en-US" sz="1000" dirty="0"/>
          </a:p>
          <a:p>
            <a:pPr marL="53975" eaLnBrk="0" fontAlgn="base" hangingPunct="0">
              <a:spcAft>
                <a:spcPct val="0"/>
              </a:spcAft>
              <a:buSzPct val="95000"/>
              <a:defRPr/>
            </a:pPr>
            <a:r>
              <a:rPr lang="en-US" sz="2800" dirty="0" smtClean="0"/>
              <a:t>2.  New Internal NIH Governing/Oversight Body: </a:t>
            </a:r>
          </a:p>
          <a:p>
            <a:pPr marL="1098550" lvl="1" indent="-285750" fontAlgn="base">
              <a:spcBef>
                <a:spcPct val="2000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Scientific </a:t>
            </a:r>
            <a:r>
              <a:rPr lang="en-US" sz="2400" dirty="0"/>
              <a:t>Data Council</a:t>
            </a:r>
          </a:p>
          <a:p>
            <a:pPr marL="68263" eaLnBrk="0" fontAlgn="base" hangingPunct="0">
              <a:spcAft>
                <a:spcPct val="0"/>
              </a:spcAft>
              <a:buSzPct val="95000"/>
              <a:defRPr/>
            </a:pPr>
            <a:endParaRPr lang="en-US" sz="1000" dirty="0"/>
          </a:p>
          <a:p>
            <a:pPr marL="53975" eaLnBrk="0" fontAlgn="base" hangingPunct="0">
              <a:spcAft>
                <a:spcPct val="0"/>
              </a:spcAft>
              <a:buSzPct val="95000"/>
              <a:defRPr/>
            </a:pPr>
            <a:r>
              <a:rPr lang="en-US" sz="2800" dirty="0" smtClean="0"/>
              <a:t>3.  New Trans-NIH Initiative: </a:t>
            </a:r>
          </a:p>
          <a:p>
            <a:pPr marL="1098550" lvl="1" indent="-285750" fontAlgn="base">
              <a:spcBef>
                <a:spcPct val="20000"/>
              </a:spcBef>
              <a:spcAft>
                <a:spcPct val="0"/>
              </a:spcAft>
              <a:buSzPct val="95000"/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Big </a:t>
            </a:r>
            <a:r>
              <a:rPr lang="en-US" sz="2400" dirty="0"/>
              <a:t>Data to Knowledge</a:t>
            </a:r>
          </a:p>
          <a:p>
            <a:pPr marL="411163" indent="-342900" eaLnBrk="0" fontAlgn="base" hangingPunct="0">
              <a:spcAft>
                <a:spcPct val="0"/>
              </a:spcAft>
              <a:buClr>
                <a:srgbClr val="D6ECFF"/>
              </a:buClr>
              <a:buSzPct val="95000"/>
              <a:buFont typeface="Wingdings" pitchFamily="2" charset="2"/>
              <a:buChar char=""/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NIH is Tackling the “Big Data” Problem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7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343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Furthering the NIH Mission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600200"/>
            <a:ext cx="8229600" cy="45259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Enhancing the translation of data into knowledge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Big Data to Knowledge (BD2K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sz="2400" dirty="0" smtClean="0"/>
              <a:t>Reproducibility activities and pilot programs</a:t>
            </a:r>
            <a:endParaRPr lang="en-US" sz="2400" dirty="0"/>
          </a:p>
          <a:p>
            <a:pPr marL="400050" lvl="2" indent="0">
              <a:buNone/>
            </a:pPr>
            <a:r>
              <a:rPr lang="en-US" sz="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Accelerating development of in-depth understanding of human brain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BRAIN Initiative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Ensuring a robust and diverse biomedical workforce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Biomedical Workforce and Diversity Initiatives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Supporting the best science through a dynamic and efficient peer review system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8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1050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760788"/>
            <a:ext cx="6118225" cy="95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67225"/>
            <a:ext cx="6326188" cy="436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2881313"/>
            <a:ext cx="4184650" cy="76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650"/>
            <a:ext cx="4837113" cy="127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938713"/>
            <a:ext cx="7069138" cy="1030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395413"/>
            <a:ext cx="5048250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5959475"/>
            <a:ext cx="5267325" cy="78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1689100"/>
            <a:ext cx="4703762" cy="111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/>
          <a:stretch>
            <a:fillRect/>
          </a:stretch>
        </p:blipFill>
        <p:spPr bwMode="auto">
          <a:xfrm>
            <a:off x="4746625" y="0"/>
            <a:ext cx="4352925" cy="1408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0" y="6488113"/>
            <a:ext cx="28271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/>
              <a:t>Courtesy of Dr. S. Silberberg, NINDS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E10463E0-55A5-4916-91D5-CB539B9ED901}" type="slidenum"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9</a:t>
            </a:fld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lips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2418</Words>
  <Application>Microsoft Office PowerPoint</Application>
  <PresentationFormat>On-screen Show (4:3)</PresentationFormat>
  <Paragraphs>386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Eclipse</vt:lpstr>
      <vt:lpstr>Recent NIH Activities: A Brief Update</vt:lpstr>
      <vt:lpstr>Furthering the NIH Mission </vt:lpstr>
      <vt:lpstr>Furthering the NIH Mission </vt:lpstr>
      <vt:lpstr>Myriad Data Types</vt:lpstr>
      <vt:lpstr> Daily Users - NCBI Web Site  </vt:lpstr>
      <vt:lpstr>Data and Informatics Working Group of Advisory Committee to the NIH Director</vt:lpstr>
      <vt:lpstr>PowerPoint Presentation</vt:lpstr>
      <vt:lpstr>Furthering the NIH Mission </vt:lpstr>
      <vt:lpstr>PowerPoint Presentation</vt:lpstr>
      <vt:lpstr>Reproducibility and Transparency of  Research Findings</vt:lpstr>
      <vt:lpstr>Background  </vt:lpstr>
      <vt:lpstr>Underlying Issues</vt:lpstr>
      <vt:lpstr>Principles for Addressing the  Underlying Issues</vt:lpstr>
      <vt:lpstr>Trans-NIH Actions and Pilots</vt:lpstr>
      <vt:lpstr>Trans-NIH Actions and Pilots (cont.)</vt:lpstr>
      <vt:lpstr>Furthering the NIH Mission </vt:lpstr>
      <vt:lpstr>PowerPoint Presentation</vt:lpstr>
      <vt:lpstr>BRAIN Initiative: Goals</vt:lpstr>
      <vt:lpstr>BRAIN Working Group Interim Report: High-Priority Research Areas for FY14</vt:lpstr>
      <vt:lpstr>Furthering the NIH Mission </vt:lpstr>
      <vt:lpstr>Biomedical Research Workforce: Challenges </vt:lpstr>
      <vt:lpstr>DP7 BEST Program –  Broadening Experiences in Scientific Training</vt:lpstr>
      <vt:lpstr>Other Workforce Initiatives </vt:lpstr>
      <vt:lpstr>Diversity: The Challenges We Must Solve</vt:lpstr>
      <vt:lpstr>Diversity: The Challenges We Must Solve</vt:lpstr>
      <vt:lpstr>Diversity Initiative: Overarching Strategy</vt:lpstr>
      <vt:lpstr>Furthering the NIH Mission </vt:lpstr>
      <vt:lpstr>Improving the NIH Systems for  Reviewing and Awarding Grants</vt:lpstr>
      <vt:lpstr>Improving the NIH Systems for  Reviewing and Awarding Grants</vt:lpstr>
      <vt:lpstr>NIH Review and Award Process: Fundamental to the NIH Mission</vt:lpstr>
      <vt:lpstr>NIH Review and Award Process: Scope of NIH Peer Review</vt:lpstr>
      <vt:lpstr>NIH Review and Award Process: Origins of NIH Peer Review</vt:lpstr>
      <vt:lpstr>NIH Review and Award Process: Origins of NIH Peer Review (cont.)</vt:lpstr>
      <vt:lpstr>NIH Review and Award Process: Core Values of NIH Peer Review</vt:lpstr>
      <vt:lpstr>Continuous Review of Peer Review</vt:lpstr>
      <vt:lpstr>Continuous Review of Peer Review (cont.)</vt:lpstr>
      <vt:lpstr>Improving the NIH Systems for  Reviewing and Awarding Grants</vt:lpstr>
      <vt:lpstr>PowerPoint Presentation</vt:lpstr>
      <vt:lpstr>Improving the NIH Systems for  Reviewing and Awarding Grants</vt:lpstr>
      <vt:lpstr>NIH Review and Award Process:  Challenges and Opportunities</vt:lpstr>
      <vt:lpstr>NIH Review and Award Process:  Charge to the SMRB</vt:lpstr>
      <vt:lpstr>NIH Review and Award Process:  Charge to the SMRB (cont.)</vt:lpstr>
      <vt:lpstr>Discussion</vt:lpstr>
    </vt:vector>
  </TitlesOfParts>
  <Company>NIH\OD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Sharon (NIH/OD) [E]</dc:creator>
  <cp:lastModifiedBy>marnerj</cp:lastModifiedBy>
  <cp:revision>66</cp:revision>
  <cp:lastPrinted>2013-10-23T20:25:12Z</cp:lastPrinted>
  <dcterms:created xsi:type="dcterms:W3CDTF">2013-10-21T17:32:41Z</dcterms:created>
  <dcterms:modified xsi:type="dcterms:W3CDTF">2013-10-23T23:25:52Z</dcterms:modified>
</cp:coreProperties>
</file>